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63" r:id="rId4"/>
    <p:sldId id="259" r:id="rId5"/>
    <p:sldId id="257" r:id="rId6"/>
    <p:sldId id="266" r:id="rId7"/>
    <p:sldId id="260" r:id="rId8"/>
    <p:sldId id="262" r:id="rId9"/>
    <p:sldId id="261" r:id="rId10"/>
  </p:sldIdLst>
  <p:sldSz cx="9144000" cy="6858000" type="screen4x3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>
        <p:scale>
          <a:sx n="120" d="100"/>
          <a:sy n="120" d="100"/>
        </p:scale>
        <p:origin x="-1374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0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undo redo custSel modSld modMainMaster modNotesMaster modHandout">
      <pc:chgData name="Fake Test User" userId="SID-0" providerId="Test" clId="FakeClientId" dt="2019-03-25T05:40:57.068" v="179" actId="14100"/>
      <pc:docMkLst>
        <pc:docMk/>
      </pc:docMkLst>
      <pc:sldChg chg="modSp modNotes">
        <pc:chgData name="Fake Test User" userId="SID-0" providerId="Test" clId="FakeClientId" dt="2019-03-25T03:47:07.382" v="114" actId="790"/>
        <pc:sldMkLst>
          <pc:docMk/>
          <pc:sldMk cId="0" sldId="256"/>
        </pc:sldMkLst>
        <pc:spChg chg="mod">
          <ac:chgData name="Fake Test User" userId="SID-0" providerId="Test" clId="FakeClientId" dt="2019-03-25T03:47:07.382" v="114" actId="790"/>
          <ac:spMkLst>
            <pc:docMk/>
            <pc:sldMk cId="0" sldId="256"/>
            <ac:spMk id="2" creationId="{00000000-0000-0000-0000-000000000000}"/>
          </ac:spMkLst>
        </pc:spChg>
        <pc:spChg chg="mod">
          <ac:chgData name="Fake Test User" userId="SID-0" providerId="Test" clId="FakeClientId" dt="2019-03-25T03:47:07.382" v="114" actId="790"/>
          <ac:spMkLst>
            <pc:docMk/>
            <pc:sldMk cId="0" sldId="256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9-03-25T05:40:57.068" v="179" actId="14100"/>
        <pc:sldMkLst>
          <pc:docMk/>
          <pc:sldMk cId="0" sldId="257"/>
        </pc:sldMkLst>
        <pc:spChg chg="mod">
          <ac:chgData name="Fake Test User" userId="SID-0" providerId="Test" clId="FakeClientId" dt="2019-03-25T05:40:57.068" v="179" actId="14100"/>
          <ac:spMkLst>
            <pc:docMk/>
            <pc:sldMk cId="0" sldId="257"/>
            <ac:spMk id="2" creationId="{00000000-0000-0000-0000-000000000000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6" creationId="{855D0777-B08C-4808-A096-0F7AA6935459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7" creationId="{B8FCD5F1-B09D-4B0A-BB07-423B979A624C}"/>
          </ac:spMkLst>
        </pc:spChg>
        <pc:spChg chg="mod">
          <ac:chgData name="Fake Test User" userId="SID-0" providerId="Test" clId="FakeClientId" dt="2019-03-25T03:47:21.787" v="122" actId="14100"/>
          <ac:spMkLst>
            <pc:docMk/>
            <pc:sldMk cId="0" sldId="257"/>
            <ac:spMk id="18" creationId="{E7529413-DDD1-4DC1-B8ED-E3450F631ED9}"/>
          </ac:spMkLst>
        </pc:spChg>
        <pc:spChg chg="mod">
          <ac:chgData name="Fake Test User" userId="SID-0" providerId="Test" clId="FakeClientId" dt="2019-03-25T03:47:16.709" v="119" actId="14100"/>
          <ac:spMkLst>
            <pc:docMk/>
            <pc:sldMk cId="0" sldId="257"/>
            <ac:spMk id="19" creationId="{5B0AFAEF-42AD-47C8-9B67-16166ACDF8E5}"/>
          </ac:spMkLst>
        </pc:spChg>
        <pc:spChg chg="mod">
          <ac:chgData name="Fake Test User" userId="SID-0" providerId="Test" clId="FakeClientId" dt="2019-03-25T03:47:48.832" v="134" actId="14100"/>
          <ac:spMkLst>
            <pc:docMk/>
            <pc:sldMk cId="0" sldId="257"/>
            <ac:spMk id="21" creationId="{E8BE8ECF-AA6E-4DD3-ADD0-612F0B1E235D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23" creationId="{1DA29D9A-DD96-43EF-B182-868A71CA63FC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25" creationId="{6F6F0E5B-C28D-49F0-ABA5-2E5EFDC4F4F7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27" creationId="{5BC79C1B-DDB2-464B-ABAC-AB735A52A176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29" creationId="{6A76CCF2-B0FA-4F8F-8B47-90D77F8752F3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31" creationId="{581D9412-6870-452F-A54C-AFA568D05E5F}"/>
          </ac:spMkLst>
        </pc:spChg>
        <pc:grpChg chg="mod">
          <ac:chgData name="Fake Test User" userId="SID-0" providerId="Test" clId="FakeClientId" dt="2019-03-25T03:47:41.020" v="130" actId="14100"/>
          <ac:grpSpMkLst>
            <pc:docMk/>
            <pc:sldMk cId="0" sldId="257"/>
            <ac:grpSpMk id="15" creationId="{E62F7363-23DF-4B13-B949-1B67E5B9A4DB}"/>
          </ac:grpSpMkLst>
        </pc:grpChg>
        <pc:grpChg chg="mod">
          <ac:chgData name="Fake Test User" userId="SID-0" providerId="Test" clId="FakeClientId" dt="2019-03-25T03:47:52.426" v="138" actId="14100"/>
          <ac:grpSpMkLst>
            <pc:docMk/>
            <pc:sldMk cId="0" sldId="257"/>
            <ac:grpSpMk id="16" creationId="{CBE9B9A0-2E55-404A-BA78-59DB18604AD2}"/>
          </ac:grpSpMkLst>
        </pc:grpChg>
        <pc:grpChg chg="mod">
          <ac:chgData name="Fake Test User" userId="SID-0" providerId="Test" clId="FakeClientId" dt="2019-03-25T03:47:55.973" v="139" actId="14100"/>
          <ac:grpSpMkLst>
            <pc:docMk/>
            <pc:sldMk cId="0" sldId="257"/>
            <ac:grpSpMk id="17" creationId="{1D227B02-3746-4E15-9429-D3DBB15D0457}"/>
          </ac:grpSpMkLst>
        </pc:grpChg>
      </pc:sldChg>
      <pc:sldChg chg="modSp modNotes">
        <pc:chgData name="Fake Test User" userId="SID-0" providerId="Test" clId="FakeClientId" dt="2019-03-25T05:40:00.508" v="147" actId="14100"/>
        <pc:sldMkLst>
          <pc:docMk/>
          <pc:sldMk cId="0" sldId="258"/>
        </pc:sldMkLst>
        <pc:spChg chg="mod">
          <ac:chgData name="Fake Test User" userId="SID-0" providerId="Test" clId="FakeClientId" dt="2019-03-25T05:40:00.508" v="147" actId="14100"/>
          <ac:spMkLst>
            <pc:docMk/>
            <pc:sldMk cId="0" sldId="258"/>
            <ac:spMk id="2" creationId="{00000000-0000-0000-0000-000000000000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3" creationId="{00000000-0000-0000-0000-000000000000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4" creationId="{1959AD99-6BDF-4994-BB96-51E4881985D2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5" creationId="{63114880-DADC-4F85-86A5-B5EC46980DB7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12" creationId="{726B5A03-7F87-4174-B569-E5E11B47BD78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13" creationId="{C96BEBCF-6B37-4CB0-B101-BE4FC27A8A83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14" creationId="{EEE08402-AE66-4BD0-91FE-EE2B207C31A1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15" creationId="{3D120688-CE29-447A-A09D-FA1909809B67}"/>
          </ac:spMkLst>
        </pc:spChg>
        <pc:grpChg chg="mod">
          <ac:chgData name="Fake Test User" userId="SID-0" providerId="Test" clId="FakeClientId" dt="2019-03-22T08:23:03.762" v="65" actId="1036"/>
          <ac:grpSpMkLst>
            <pc:docMk/>
            <pc:sldMk cId="0" sldId="258"/>
            <ac:grpSpMk id="16" creationId="{92B4D1F2-57B4-4296-B895-05D9C201FBF9}"/>
          </ac:grpSpMkLst>
        </pc:grpChg>
        <pc:grpChg chg="mod">
          <ac:chgData name="Fake Test User" userId="SID-0" providerId="Test" clId="FakeClientId" dt="2019-03-22T08:23:03.762" v="65" actId="1036"/>
          <ac:grpSpMkLst>
            <pc:docMk/>
            <pc:sldMk cId="0" sldId="258"/>
            <ac:grpSpMk id="19" creationId="{24C46028-366E-4F67-A5A9-B08CF5110F58}"/>
          </ac:grpSpMkLst>
        </pc:grpChg>
        <pc:picChg chg="mod">
          <ac:chgData name="Fake Test User" userId="SID-0" providerId="Test" clId="FakeClientId" dt="2019-03-22T08:30:14.307" v="109"/>
          <ac:picMkLst>
            <pc:docMk/>
            <pc:sldMk cId="0" sldId="258"/>
            <ac:picMk id="17" creationId="{B6AD3AED-D5E2-4C29-8755-E4B2ADF9EAC7}"/>
          </ac:picMkLst>
        </pc:picChg>
        <pc:picChg chg="mod">
          <ac:chgData name="Fake Test User" userId="SID-0" providerId="Test" clId="FakeClientId" dt="2019-03-22T08:30:26.010" v="112"/>
          <ac:picMkLst>
            <pc:docMk/>
            <pc:sldMk cId="0" sldId="258"/>
            <ac:picMk id="20" creationId="{0B87D64D-964F-46D7-B928-3AA29C95BDCB}"/>
          </ac:picMkLst>
        </pc:picChg>
      </pc:sldChg>
      <pc:sldChg chg="modSp modNotes">
        <pc:chgData name="Fake Test User" userId="SID-0" providerId="Test" clId="FakeClientId" dt="2019-03-25T05:40:11.679" v="157" actId="14100"/>
        <pc:sldMkLst>
          <pc:docMk/>
          <pc:sldMk cId="0" sldId="259"/>
        </pc:sldMkLst>
        <pc:spChg chg="mod">
          <ac:chgData name="Fake Test User" userId="SID-0" providerId="Test" clId="FakeClientId" dt="2019-03-25T05:40:11.679" v="157" actId="14100"/>
          <ac:spMkLst>
            <pc:docMk/>
            <pc:sldMk cId="0" sldId="259"/>
            <ac:spMk id="2" creationId="{00000000-0000-0000-0000-000000000000}"/>
          </ac:spMkLst>
        </pc:spChg>
      </pc:sldChg>
      <pc:sldChg chg="modSp mod modNotes">
        <pc:chgData name="Fake Test User" userId="SID-0" providerId="Test" clId="FakeClientId" dt="2019-03-22T08:23:18.371" v="67" actId="27918"/>
        <pc:sldMkLst>
          <pc:docMk/>
          <pc:sldMk cId="0" sldId="260"/>
        </pc:sldMkLst>
        <pc:spChg chg="mod">
          <ac:chgData name="Fake Test User" userId="SID-0" providerId="Test" clId="FakeClientId" dt="2019-03-22T08:18:11.210" v="1" actId="27636"/>
          <ac:spMkLst>
            <pc:docMk/>
            <pc:sldMk cId="0" sldId="260"/>
            <ac:spMk id="3" creationId="{00000000-0000-0000-0000-000000000000}"/>
          </ac:spMkLst>
        </pc:spChg>
      </pc:sldChg>
      <pc:sldChg chg="modNotes">
        <pc:chgData name="Fake Test User" userId="SID-0" providerId="Test" clId="FakeClientId" dt="2019-03-22T08:20:27.282" v="20" actId="790"/>
        <pc:sldMkLst>
          <pc:docMk/>
          <pc:sldMk cId="0" sldId="261"/>
        </pc:sldMkLst>
      </pc:sldChg>
      <pc:sldChg chg="modSp modNotes">
        <pc:chgData name="Fake Test User" userId="SID-0" providerId="Test" clId="FakeClientId" dt="2019-03-22T08:27:45.063" v="72" actId="790"/>
        <pc:sldMkLst>
          <pc:docMk/>
          <pc:sldMk cId="0" sldId="262"/>
        </pc:sldMkLst>
        <pc:spChg chg="mod">
          <ac:chgData name="Fake Test User" userId="SID-0" providerId="Test" clId="FakeClientId" dt="2019-03-22T08:27:45.063" v="72" actId="790"/>
          <ac:spMkLst>
            <pc:docMk/>
            <pc:sldMk cId="0" sldId="262"/>
            <ac:spMk id="2" creationId="{00000000-0000-0000-0000-000000000000}"/>
          </ac:spMkLst>
        </pc:spChg>
        <pc:spChg chg="mod">
          <ac:chgData name="Fake Test User" userId="SID-0" providerId="Test" clId="FakeClientId" dt="2019-03-22T08:27:45.063" v="72" actId="790"/>
          <ac:spMkLst>
            <pc:docMk/>
            <pc:sldMk cId="0" sldId="262"/>
            <ac:spMk id="3" creationId="{00000000-0000-0000-0000-000000000000}"/>
          </ac:spMkLst>
        </pc:spChg>
        <pc:spChg chg="mod">
          <ac:chgData name="Fake Test User" userId="SID-0" providerId="Test" clId="FakeClientId" dt="2019-03-22T08:27:45.063" v="72" actId="790"/>
          <ac:spMkLst>
            <pc:docMk/>
            <pc:sldMk cId="0" sldId="262"/>
            <ac:spMk id="4" creationId="{2B71AD4F-48C0-4EF8-AFA6-7E2673DF9DFA}"/>
          </ac:spMkLst>
        </pc:spChg>
        <pc:spChg chg="mod">
          <ac:chgData name="Fake Test User" userId="SID-0" providerId="Test" clId="FakeClientId" dt="2019-03-22T08:27:45.063" v="72" actId="790"/>
          <ac:spMkLst>
            <pc:docMk/>
            <pc:sldMk cId="0" sldId="262"/>
            <ac:spMk id="5" creationId="{D7506178-583F-4423-9987-AE775F9EA36C}"/>
          </ac:spMkLst>
        </pc:spChg>
      </pc:sldChg>
      <pc:sldChg chg="modSp modNotes">
        <pc:chgData name="Fake Test User" userId="SID-0" providerId="Test" clId="FakeClientId" dt="2019-03-22T08:23:55.009" v="68" actId="255"/>
        <pc:sldMkLst>
          <pc:docMk/>
          <pc:sldMk cId="0" sldId="263"/>
        </pc:sldMkLst>
        <pc:graphicFrameChg chg="mod">
          <ac:chgData name="Fake Test User" userId="SID-0" providerId="Test" clId="FakeClientId" dt="2019-03-22T08:23:55.009" v="68" actId="255"/>
          <ac:graphicFrameMkLst>
            <pc:docMk/>
            <pc:sldMk cId="0" sldId="263"/>
            <ac:graphicFrameMk id="4" creationId="{00000000-0000-0000-0000-000000000000}"/>
          </ac:graphicFrameMkLst>
        </pc:graphicFrameChg>
      </pc:sldChg>
      <pc:sldChg chg="modSp modNotes">
        <pc:chgData name="Fake Test User" userId="SID-0" providerId="Test" clId="FakeClientId" dt="2019-03-22T08:28:04.272" v="73" actId="790"/>
        <pc:sldMkLst>
          <pc:docMk/>
          <pc:sldMk cId="0" sldId="264"/>
        </pc:sldMkLst>
        <pc:spChg chg="mod">
          <ac:chgData name="Fake Test User" userId="SID-0" providerId="Test" clId="FakeClientId" dt="2019-03-22T08:28:04.272" v="73" actId="790"/>
          <ac:spMkLst>
            <pc:docMk/>
            <pc:sldMk cId="0" sldId="264"/>
            <ac:spMk id="2" creationId="{00000000-0000-0000-0000-000000000000}"/>
          </ac:spMkLst>
        </pc:spChg>
        <pc:spChg chg="mod">
          <ac:chgData name="Fake Test User" userId="SID-0" providerId="Test" clId="FakeClientId" dt="2019-03-22T08:28:04.272" v="73" actId="790"/>
          <ac:spMkLst>
            <pc:docMk/>
            <pc:sldMk cId="0" sldId="264"/>
            <ac:spMk id="4" creationId="{5BC5789F-7017-44D1-94D9-F925BFFC815A}"/>
          </ac:spMkLst>
        </pc:spChg>
        <pc:spChg chg="mod">
          <ac:chgData name="Fake Test User" userId="SID-0" providerId="Test" clId="FakeClientId" dt="2019-03-22T08:28:04.272" v="73" actId="790"/>
          <ac:spMkLst>
            <pc:docMk/>
            <pc:sldMk cId="0" sldId="264"/>
            <ac:spMk id="5" creationId="{161CB7FE-4BC2-4768-8C6C-F2EDE3AAC421}"/>
          </ac:spMkLst>
        </pc:spChg>
        <pc:spChg chg="mod">
          <ac:chgData name="Fake Test User" userId="SID-0" providerId="Test" clId="FakeClientId" dt="2019-03-22T08:28:04.272" v="73" actId="790"/>
          <ac:spMkLst>
            <pc:docMk/>
            <pc:sldMk cId="0" sldId="264"/>
            <ac:spMk id="8" creationId="{F9973C09-F636-4499-99F3-ECA4BD64B332}"/>
          </ac:spMkLst>
        </pc:spChg>
      </pc:sldChg>
      <pc:sldChg chg="modSp modNotes">
        <pc:chgData name="Fake Test User" userId="SID-0" providerId="Test" clId="FakeClientId" dt="2019-03-25T05:40:32.304" v="172" actId="14100"/>
        <pc:sldMkLst>
          <pc:docMk/>
          <pc:sldMk cId="0" sldId="265"/>
        </pc:sldMkLst>
        <pc:spChg chg="mod">
          <ac:chgData name="Fake Test User" userId="SID-0" providerId="Test" clId="FakeClientId" dt="2019-03-25T05:40:32.304" v="172" actId="14100"/>
          <ac:spMkLst>
            <pc:docMk/>
            <pc:sldMk cId="0" sldId="265"/>
            <ac:spMk id="2" creationId="{00000000-0000-0000-0000-000000000000}"/>
          </ac:spMkLst>
        </pc:spChg>
        <pc:graphicFrameChg chg="mod">
          <ac:chgData name="Fake Test User" userId="SID-0" providerId="Test" clId="FakeClientId" dt="2019-03-22T08:28:37.770" v="90"/>
          <ac:graphicFrameMkLst>
            <pc:docMk/>
            <pc:sldMk cId="0" sldId="265"/>
            <ac:graphicFrameMk id="10" creationId="{D1AC5E11-1154-464F-B56E-523DE54E5000}"/>
          </ac:graphicFrameMkLst>
        </pc:graphicFrameChg>
      </pc:sldChg>
      <pc:sldMasterChg chg="modSp modSldLayout">
        <pc:chgData name="Fake Test User" userId="SID-0" providerId="Test" clId="FakeClientId" dt="2019-03-25T03:49:53.888" v="140" actId="207"/>
        <pc:sldMasterMkLst>
          <pc:docMk/>
          <pc:sldMasterMk cId="0" sldId="2147483648"/>
        </pc:sldMasterMkLst>
        <pc:spChg chg="mod">
          <ac:chgData name="Fake Test User" userId="SID-0" providerId="Test" clId="FakeClientId" dt="2019-03-22T08:18:52.159" v="8" actId="790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Fake Test User" userId="SID-0" providerId="Test" clId="FakeClientId" dt="2019-03-22T08:18:52.159" v="8" actId="790"/>
          <ac:spMkLst>
            <pc:docMk/>
            <pc:sldMasterMk cId="0" sldId="2147483648"/>
            <ac:spMk id="13" creationId="{00000000-0000-0000-0000-000000000000}"/>
          </ac:spMkLst>
        </pc:spChg>
        <pc:spChg chg="mod">
          <ac:chgData name="Fake Test User" userId="SID-0" providerId="Test" clId="FakeClientId" dt="2019-03-22T08:18:52.159" v="8" actId="790"/>
          <ac:spMkLst>
            <pc:docMk/>
            <pc:sldMasterMk cId="0" sldId="2147483648"/>
            <ac:spMk id="22" creationId="{00000000-0000-0000-0000-000000000000}"/>
          </ac:spMkLst>
        </pc:spChg>
        <pc:spChg chg="mod">
          <ac:chgData name="Fake Test User" userId="SID-0" providerId="Test" clId="FakeClientId" dt="2019-03-22T08:18:52.159" v="8" actId="790"/>
          <ac:spMkLst>
            <pc:docMk/>
            <pc:sldMasterMk cId="0" sldId="2147483648"/>
            <ac:spMk id="23" creationId="{00000000-0000-0000-0000-000000000000}"/>
          </ac:spMkLst>
        </pc:spChg>
        <pc:sldLayoutChg chg="modSp">
          <pc:chgData name="Fake Test User" userId="SID-0" providerId="Test" clId="FakeClientId" dt="2019-03-25T03:49:53.888" v="140" actId="207"/>
          <pc:sldLayoutMkLst>
            <pc:docMk/>
            <pc:sldMasterMk cId="0" sldId="2147483648"/>
            <pc:sldLayoutMk cId="0" sldId="2147483649"/>
          </pc:sldLayoutMkLst>
          <pc:spChg chg="mod">
            <ac:chgData name="Fake Test User" userId="SID-0" providerId="Test" clId="FakeClientId" dt="2019-03-22T08:18:55.456" v="9" actId="790"/>
            <ac:spMkLst>
              <pc:docMk/>
              <pc:sldMasterMk cId="0" sldId="2147483648"/>
              <pc:sldLayoutMk cId="0" sldId="2147483649"/>
              <ac:spMk id="8" creationId="{00000000-0000-0000-0000-000000000000}"/>
            </ac:spMkLst>
          </pc:spChg>
          <pc:spChg chg="mod">
            <ac:chgData name="Fake Test User" userId="SID-0" providerId="Test" clId="FakeClientId" dt="2019-03-22T08:18:55.456" v="9" actId="790"/>
            <ac:spMkLst>
              <pc:docMk/>
              <pc:sldMasterMk cId="0" sldId="2147483648"/>
              <pc:sldLayoutMk cId="0" sldId="2147483649"/>
              <ac:spMk id="9" creationId="{00000000-0000-0000-0000-000000000000}"/>
            </ac:spMkLst>
          </pc:spChg>
          <pc:spChg chg="mod">
            <ac:chgData name="Fake Test User" userId="SID-0" providerId="Test" clId="FakeClientId" dt="2019-03-22T08:18:55.456" v="9" actId="790"/>
            <ac:spMkLst>
              <pc:docMk/>
              <pc:sldMasterMk cId="0" sldId="2147483648"/>
              <pc:sldLayoutMk cId="0" sldId="2147483649"/>
              <ac:spMk id="17" creationId="{00000000-0000-0000-0000-000000000000}"/>
            </ac:spMkLst>
          </pc:spChg>
          <pc:spChg chg="mod">
            <ac:chgData name="Fake Test User" userId="SID-0" providerId="Test" clId="FakeClientId" dt="2019-03-25T03:49:53.888" v="140" actId="207"/>
            <ac:spMkLst>
              <pc:docMk/>
              <pc:sldMasterMk cId="0" sldId="2147483648"/>
              <pc:sldLayoutMk cId="0" sldId="2147483649"/>
              <ac:spMk id="28" creationId="{00000000-0000-0000-0000-000000000000}"/>
            </ac:spMkLst>
          </pc:spChg>
        </pc:sldLayoutChg>
        <pc:sldLayoutChg chg="modSp">
          <pc:chgData name="Fake Test User" userId="SID-0" providerId="Test" clId="FakeClientId" dt="2019-03-22T08:18:58.549" v="10" actId="790"/>
          <pc:sldLayoutMkLst>
            <pc:docMk/>
            <pc:sldMasterMk cId="0" sldId="2147483648"/>
            <pc:sldLayoutMk cId="0" sldId="2147483650"/>
          </pc:sldLayoutMkLst>
          <pc:spChg chg="mod">
            <ac:chgData name="Fake Test User" userId="SID-0" providerId="Test" clId="FakeClientId" dt="2019-03-22T08:18:58.549" v="10" actId="790"/>
            <ac:spMkLst>
              <pc:docMk/>
              <pc:sldMasterMk cId="0" sldId="2147483648"/>
              <pc:sldLayoutMk cId="0" sldId="2147483650"/>
              <ac:spMk id="2" creationId="{00000000-0000-0000-0000-000000000000}"/>
            </ac:spMkLst>
          </pc:spChg>
          <pc:spChg chg="mod">
            <ac:chgData name="Fake Test User" userId="SID-0" providerId="Test" clId="FakeClientId" dt="2019-03-22T08:18:58.549" v="10" actId="790"/>
            <ac:spMkLst>
              <pc:docMk/>
              <pc:sldMasterMk cId="0" sldId="2147483648"/>
              <pc:sldLayoutMk cId="0" sldId="2147483650"/>
              <ac:spMk id="3" creationId="{00000000-0000-0000-0000-000000000000}"/>
            </ac:spMkLst>
          </pc:spChg>
          <pc:spChg chg="mod">
            <ac:chgData name="Fake Test User" userId="SID-0" providerId="Test" clId="FakeClientId" dt="2019-03-22T08:18:58.549" v="10" actId="790"/>
            <ac:spMkLst>
              <pc:docMk/>
              <pc:sldMasterMk cId="0" sldId="2147483648"/>
              <pc:sldLayoutMk cId="0" sldId="2147483650"/>
              <ac:spMk id="5" creationId="{00000000-0000-0000-0000-000000000000}"/>
            </ac:spMkLst>
          </pc:spChg>
          <pc:spChg chg="mod">
            <ac:chgData name="Fake Test User" userId="SID-0" providerId="Test" clId="FakeClientId" dt="2019-03-22T08:18:58.549" v="10" actId="790"/>
            <ac:spMkLst>
              <pc:docMk/>
              <pc:sldMasterMk cId="0" sldId="2147483648"/>
              <pc:sldLayoutMk cId="0" sldId="2147483650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9-03-22T08:19:05.814" v="12" actId="790"/>
          <pc:sldLayoutMkLst>
            <pc:docMk/>
            <pc:sldMasterMk cId="0" sldId="2147483648"/>
            <pc:sldLayoutMk cId="0" sldId="2147483652"/>
          </pc:sldLayoutMkLst>
          <pc:spChg chg="mod">
            <ac:chgData name="Fake Test User" userId="SID-0" providerId="Test" clId="FakeClientId" dt="2019-03-22T08:19:05.814" v="12" actId="790"/>
            <ac:spMkLst>
              <pc:docMk/>
              <pc:sldMasterMk cId="0" sldId="2147483648"/>
              <pc:sldLayoutMk cId="0" sldId="2147483652"/>
              <ac:spMk id="2" creationId="{00000000-0000-0000-0000-000000000000}"/>
            </ac:spMkLst>
          </pc:spChg>
          <pc:spChg chg="mod">
            <ac:chgData name="Fake Test User" userId="SID-0" providerId="Test" clId="FakeClientId" dt="2019-03-22T08:19:05.814" v="12" actId="790"/>
            <ac:spMkLst>
              <pc:docMk/>
              <pc:sldMasterMk cId="0" sldId="2147483648"/>
              <pc:sldLayoutMk cId="0" sldId="2147483652"/>
              <ac:spMk id="3" creationId="{00000000-0000-0000-0000-000000000000}"/>
            </ac:spMkLst>
          </pc:spChg>
          <pc:spChg chg="mod">
            <ac:chgData name="Fake Test User" userId="SID-0" providerId="Test" clId="FakeClientId" dt="2019-03-22T08:19:05.814" v="12" actId="790"/>
            <ac:spMkLst>
              <pc:docMk/>
              <pc:sldMasterMk cId="0" sldId="2147483648"/>
              <pc:sldLayoutMk cId="0" sldId="2147483652"/>
              <ac:spMk id="4" creationId="{00000000-0000-0000-0000-000000000000}"/>
            </ac:spMkLst>
          </pc:spChg>
          <pc:spChg chg="mod">
            <ac:chgData name="Fake Test User" userId="SID-0" providerId="Test" clId="FakeClientId" dt="2019-03-22T08:19:05.814" v="12" actId="790"/>
            <ac:spMkLst>
              <pc:docMk/>
              <pc:sldMasterMk cId="0" sldId="2147483648"/>
              <pc:sldLayoutMk cId="0" sldId="2147483652"/>
              <ac:spMk id="6" creationId="{00000000-0000-0000-0000-000000000000}"/>
            </ac:spMkLst>
          </pc:spChg>
          <pc:spChg chg="mod">
            <ac:chgData name="Fake Test User" userId="SID-0" providerId="Test" clId="FakeClientId" dt="2019-03-22T08:19:05.814" v="12" actId="790"/>
            <ac:spMkLst>
              <pc:docMk/>
              <pc:sldMasterMk cId="0" sldId="2147483648"/>
              <pc:sldLayoutMk cId="0" sldId="2147483652"/>
              <ac:spMk id="9" creationId="{B32CA5EA-865E-4EF0-89BB-61FD6EFE265C}"/>
            </ac:spMkLst>
          </pc:spChg>
        </pc:sldLayoutChg>
        <pc:sldLayoutChg chg="modSp">
          <pc:chgData name="Fake Test User" userId="SID-0" providerId="Test" clId="FakeClientId" dt="2019-03-22T08:19:09.236" v="13" actId="790"/>
          <pc:sldLayoutMkLst>
            <pc:docMk/>
            <pc:sldMasterMk cId="0" sldId="2147483648"/>
            <pc:sldLayoutMk cId="0" sldId="2147483656"/>
          </pc:sldLayoutMkLst>
          <pc:spChg chg="mod">
            <ac:chgData name="Fake Test User" userId="SID-0" providerId="Test" clId="FakeClientId" dt="2019-03-22T08:19:09.236" v="13" actId="790"/>
            <ac:spMkLst>
              <pc:docMk/>
              <pc:sldMasterMk cId="0" sldId="2147483648"/>
              <pc:sldLayoutMk cId="0" sldId="2147483656"/>
              <ac:spMk id="2" creationId="{00000000-0000-0000-0000-000000000000}"/>
            </ac:spMkLst>
          </pc:spChg>
          <pc:spChg chg="mod">
            <ac:chgData name="Fake Test User" userId="SID-0" providerId="Test" clId="FakeClientId" dt="2019-03-22T08:19:09.236" v="13" actId="790"/>
            <ac:spMkLst>
              <pc:docMk/>
              <pc:sldMasterMk cId="0" sldId="2147483648"/>
              <pc:sldLayoutMk cId="0" sldId="2147483656"/>
              <ac:spMk id="3" creationId="{00000000-0000-0000-0000-000000000000}"/>
            </ac:spMkLst>
          </pc:spChg>
          <pc:spChg chg="mod">
            <ac:chgData name="Fake Test User" userId="SID-0" providerId="Test" clId="FakeClientId" dt="2019-03-22T08:19:09.236" v="13" actId="790"/>
            <ac:spMkLst>
              <pc:docMk/>
              <pc:sldMasterMk cId="0" sldId="2147483648"/>
              <pc:sldLayoutMk cId="0" sldId="2147483656"/>
              <ac:spMk id="4" creationId="{00000000-0000-0000-0000-000000000000}"/>
            </ac:spMkLst>
          </pc:spChg>
          <pc:spChg chg="mod">
            <ac:chgData name="Fake Test User" userId="SID-0" providerId="Test" clId="FakeClientId" dt="2019-03-22T08:19:09.236" v="13" actId="790"/>
            <ac:spMkLst>
              <pc:docMk/>
              <pc:sldMasterMk cId="0" sldId="2147483648"/>
              <pc:sldLayoutMk cId="0" sldId="2147483656"/>
              <ac:spMk id="6" creationId="{00000000-0000-0000-0000-000000000000}"/>
            </ac:spMkLst>
          </pc:spChg>
          <pc:spChg chg="mod">
            <ac:chgData name="Fake Test User" userId="SID-0" providerId="Test" clId="FakeClientId" dt="2019-03-22T08:19:09.236" v="13" actId="790"/>
            <ac:spMkLst>
              <pc:docMk/>
              <pc:sldMasterMk cId="0" sldId="2147483648"/>
              <pc:sldLayoutMk cId="0" sldId="2147483656"/>
              <ac:spMk id="9" creationId="{BD5BE3E6-AFB3-460C-834B-D73EE2A7C06F}"/>
            </ac:spMkLst>
          </pc:spChg>
        </pc:sldLayoutChg>
        <pc:sldLayoutChg chg="modSp">
          <pc:chgData name="Fake Test User" userId="SID-0" providerId="Test" clId="FakeClientId" dt="2019-03-22T08:19:43.194" v="14"/>
          <pc:sldLayoutMkLst>
            <pc:docMk/>
            <pc:sldMasterMk cId="0" sldId="2147483648"/>
            <pc:sldLayoutMk cId="2718787432" sldId="2147483657"/>
          </pc:sldLayoutMkLst>
          <pc:spChg chg="mod">
            <ac:chgData name="Fake Test User" userId="SID-0" providerId="Test" clId="FakeClientId" dt="2019-03-22T08:19:43.194" v="14"/>
            <ac:spMkLst>
              <pc:docMk/>
              <pc:sldMasterMk cId="0" sldId="2147483648"/>
              <pc:sldLayoutMk cId="2718787432" sldId="2147483657"/>
              <ac:spMk id="2" creationId="{33133CFB-98CB-4408-8818-24F931AC137B}"/>
            </ac:spMkLst>
          </pc:spChg>
          <pc:spChg chg="mod">
            <ac:chgData name="Fake Test User" userId="SID-0" providerId="Test" clId="FakeClientId" dt="2019-03-22T08:19:01.924" v="11" actId="790"/>
            <ac:spMkLst>
              <pc:docMk/>
              <pc:sldMasterMk cId="0" sldId="2147483648"/>
              <pc:sldLayoutMk cId="2718787432" sldId="2147483657"/>
              <ac:spMk id="3" creationId="{A6EE7E31-13F0-404F-BFFF-EE236EB5D4B4}"/>
            </ac:spMkLst>
          </pc:spChg>
          <pc:spChg chg="mod">
            <ac:chgData name="Fake Test User" userId="SID-0" providerId="Test" clId="FakeClientId" dt="2019-03-22T08:19:01.924" v="11" actId="790"/>
            <ac:spMkLst>
              <pc:docMk/>
              <pc:sldMasterMk cId="0" sldId="2147483648"/>
              <pc:sldLayoutMk cId="2718787432" sldId="2147483657"/>
              <ac:spMk id="4" creationId="{04FC6F67-BAE4-413D-8066-1E361D58912A}"/>
            </ac:spMkLst>
          </pc:spChg>
          <pc:spChg chg="mod">
            <ac:chgData name="Fake Test User" userId="SID-0" providerId="Test" clId="FakeClientId" dt="2019-03-22T08:19:01.924" v="11" actId="790"/>
            <ac:spMkLst>
              <pc:docMk/>
              <pc:sldMasterMk cId="0" sldId="2147483648"/>
              <pc:sldLayoutMk cId="2718787432" sldId="2147483657"/>
              <ac:spMk id="14" creationId="{DF566D8F-E696-41DE-BA1C-A8D0C7F03EDA}"/>
            </ac:spMkLst>
          </pc:spChg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ACF497-99A9-4702-99E5-0820D3E94553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02AF4866-50D6-49BF-B843-084A1C7967B4}">
      <dgm:prSet phldrT="[Текст]"/>
      <dgm:spPr>
        <a:xfrm rot="10800000">
          <a:off x="182879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b="1" cap="all" dirty="0" smtClean="0">
              <a:solidFill>
                <a:srgbClr val="000000"/>
              </a:solidFill>
              <a:latin typeface="Balsamiq Sans"/>
              <a:ea typeface="+mn-ea"/>
              <a:cs typeface="+mn-cs"/>
            </a:rPr>
            <a:t>Бокс</a:t>
          </a:r>
        </a:p>
        <a:p>
          <a:r>
            <a:rPr lang="ru-RU" b="1" cap="all" dirty="0" smtClean="0">
              <a:solidFill>
                <a:srgbClr val="000000"/>
              </a:solidFill>
              <a:latin typeface="Balsamiq Sans"/>
              <a:ea typeface="+mn-ea"/>
              <a:cs typeface="+mn-cs"/>
            </a:rPr>
            <a:t>Футбол</a:t>
          </a:r>
        </a:p>
        <a:p>
          <a:r>
            <a:rPr lang="ru-RU" b="1" cap="all" dirty="0" smtClean="0">
              <a:solidFill>
                <a:srgbClr val="000000"/>
              </a:solidFill>
              <a:latin typeface="Balsamiq Sans"/>
              <a:ea typeface="+mn-ea"/>
              <a:cs typeface="+mn-cs"/>
            </a:rPr>
            <a:t>Хоккей</a:t>
          </a:r>
        </a:p>
        <a:p>
          <a:r>
            <a:rPr lang="ru-RU" b="1" cap="all" dirty="0" smtClean="0">
              <a:solidFill>
                <a:srgbClr val="000000"/>
              </a:solidFill>
              <a:latin typeface="Balsamiq Sans"/>
              <a:ea typeface="+mn-ea"/>
              <a:cs typeface="+mn-cs"/>
            </a:rPr>
            <a:t>Настольный теннис</a:t>
          </a:r>
        </a:p>
        <a:p>
          <a:r>
            <a:rPr lang="ru-RU" b="1" cap="all" dirty="0" smtClean="0">
              <a:solidFill>
                <a:srgbClr val="000000"/>
              </a:solidFill>
              <a:latin typeface="Balsamiq Sans"/>
              <a:ea typeface="+mn-ea"/>
              <a:cs typeface="+mn-cs"/>
            </a:rPr>
            <a:t>ОФП</a:t>
          </a:r>
        </a:p>
        <a:p>
          <a:r>
            <a:rPr lang="ru-RU" b="1" cap="all" dirty="0" smtClean="0">
              <a:solidFill>
                <a:srgbClr val="000000"/>
              </a:solidFill>
              <a:latin typeface="Balsamiq Sans"/>
              <a:ea typeface="+mn-ea"/>
              <a:cs typeface="+mn-cs"/>
            </a:rPr>
            <a:t>КАРАТЭ</a:t>
          </a:r>
        </a:p>
        <a:p>
          <a:r>
            <a:rPr lang="ru-RU" b="1" cap="all" dirty="0" smtClean="0">
              <a:solidFill>
                <a:srgbClr val="000000"/>
              </a:solidFill>
              <a:latin typeface="Balsamiq Sans"/>
              <a:ea typeface="+mn-ea"/>
              <a:cs typeface="+mn-cs"/>
            </a:rPr>
            <a:t>ЙОГА</a:t>
          </a:r>
        </a:p>
        <a:p>
          <a:r>
            <a:rPr lang="ru-RU" b="1" cap="all" dirty="0" smtClean="0">
              <a:solidFill>
                <a:srgbClr val="000000"/>
              </a:solidFill>
              <a:latin typeface="Balsamiq Sans"/>
              <a:ea typeface="+mn-ea"/>
              <a:cs typeface="+mn-cs"/>
            </a:rPr>
            <a:t>Скандинавская ходьба</a:t>
          </a:r>
          <a:endParaRPr lang="ru-RU" b="1" cap="all" dirty="0">
            <a:solidFill>
              <a:srgbClr val="000000"/>
            </a:solidFill>
            <a:latin typeface="Balsamiq Sans"/>
            <a:ea typeface="+mn-ea"/>
            <a:cs typeface="+mn-cs"/>
          </a:endParaRPr>
        </a:p>
      </dgm:t>
    </dgm:pt>
    <dgm:pt modelId="{D11B6872-1D5F-4862-AEC0-42B7954700EF}" type="parTrans" cxnId="{C5F8952D-5C6A-4631-BCE3-A2900AA0C41C}">
      <dgm:prSet/>
      <dgm:spPr/>
      <dgm:t>
        <a:bodyPr/>
        <a:lstStyle/>
        <a:p>
          <a:endParaRPr lang="ru-RU"/>
        </a:p>
      </dgm:t>
    </dgm:pt>
    <dgm:pt modelId="{FAF335D5-9F1D-49A4-AD7F-B0F2C531C0F4}" type="sibTrans" cxnId="{C5F8952D-5C6A-4631-BCE3-A2900AA0C41C}">
      <dgm:prSet/>
      <dgm:spPr/>
      <dgm:t>
        <a:bodyPr/>
        <a:lstStyle/>
        <a:p>
          <a:endParaRPr lang="ru-RU"/>
        </a:p>
      </dgm:t>
    </dgm:pt>
    <dgm:pt modelId="{69957F68-3C07-4964-B64B-19121A3416A3}">
      <dgm:prSet phldrT="[Текст]" custT="1"/>
      <dgm:spPr>
        <a:xfrm rot="10800000">
          <a:off x="2152650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100" b="1" u="none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СКАНДИНАВСКАЯ ХОДЬБА</a:t>
          </a:r>
          <a:endParaRPr lang="ru-RU" sz="1100" b="1" u="sng" dirty="0" smtClean="0">
            <a:solidFill>
              <a:schemeClr val="bg1"/>
            </a:solidFill>
            <a:latin typeface="Calibri"/>
            <a:ea typeface="+mn-ea"/>
            <a:cs typeface="+mn-cs"/>
          </a:endParaRPr>
        </a:p>
        <a:p>
          <a:r>
            <a:rPr lang="ru-RU" sz="1100" b="1" u="none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ГИМНАСТИКА</a:t>
          </a:r>
        </a:p>
        <a:p>
          <a:r>
            <a:rPr lang="ru-RU" sz="1100" b="1" u="none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ДОМОВОДСТВО</a:t>
          </a:r>
        </a:p>
        <a:p>
          <a:r>
            <a:rPr lang="ru-RU" sz="1100" b="1" u="none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ХУДОЖЕСТВЕННО-ПРИКЛАДНОЕ ТВОРЧЕСТВО</a:t>
          </a:r>
        </a:p>
        <a:p>
          <a:r>
            <a:rPr lang="ru-RU" sz="1100" b="1" u="none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АНГЛИЙСКИЙ ЯЗЫК</a:t>
          </a:r>
        </a:p>
        <a:p>
          <a:r>
            <a:rPr lang="ru-RU" sz="1100" b="1" u="none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ОБЩАЯ ФИЗИЧЕСКАЯ ПОДГОТОВКА (ОФП)</a:t>
          </a:r>
        </a:p>
        <a:p>
          <a:r>
            <a:rPr lang="ru-RU" sz="1100" b="1" u="none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ВОКАЛ</a:t>
          </a:r>
        </a:p>
        <a:p>
          <a:r>
            <a:rPr lang="ru-RU" sz="1100" b="1" u="none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ИЗО</a:t>
          </a:r>
        </a:p>
        <a:p>
          <a:r>
            <a:rPr lang="ru-RU" sz="1100" b="1" u="none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ПСИХОЛОГИЯ КОММУНИКАЦИЙ</a:t>
          </a:r>
        </a:p>
        <a:p>
          <a:r>
            <a:rPr lang="ru-RU" sz="1400" b="1" u="none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 </a:t>
          </a:r>
          <a:endParaRPr lang="ru-RU" sz="1400" b="1" u="none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18159638-5ED4-4A3D-BCFB-5263B4BF06AB}" type="sibTrans" cxnId="{92E3D3CF-2901-47E0-BBA0-5650D416F048}">
      <dgm:prSet/>
      <dgm:spPr/>
      <dgm:t>
        <a:bodyPr/>
        <a:lstStyle/>
        <a:p>
          <a:endParaRPr lang="ru-RU"/>
        </a:p>
      </dgm:t>
    </dgm:pt>
    <dgm:pt modelId="{32B42565-1F48-4595-9B05-9EED601790EF}" type="parTrans" cxnId="{92E3D3CF-2901-47E0-BBA0-5650D416F048}">
      <dgm:prSet/>
      <dgm:spPr/>
      <dgm:t>
        <a:bodyPr/>
        <a:lstStyle/>
        <a:p>
          <a:endParaRPr lang="ru-RU"/>
        </a:p>
      </dgm:t>
    </dgm:pt>
    <dgm:pt modelId="{B4F6B0BA-9399-4D02-8A28-884038799A01}">
      <dgm:prSet phldrT="[Текст]"/>
      <dgm:spPr>
        <a:xfrm rot="10800000">
          <a:off x="2152650" y="1828799"/>
          <a:ext cx="1790700" cy="2235200"/>
        </a:xfr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 ИЗО</a:t>
          </a:r>
        </a:p>
        <a:p>
          <a:r>
            <a:rPr lang="ru-RU" b="1" dirty="0" smtClean="0">
              <a:solidFill>
                <a:schemeClr val="bg1"/>
              </a:solidFill>
            </a:rPr>
            <a:t>ДЕКОРАТИВНО-ПРИКЛАДНОЕ ТВОРЧЕСТВО</a:t>
          </a:r>
        </a:p>
        <a:p>
          <a:r>
            <a:rPr lang="ru-RU" b="1" dirty="0" smtClean="0">
              <a:solidFill>
                <a:schemeClr val="bg1"/>
              </a:solidFill>
            </a:rPr>
            <a:t>КУКОЛЬНЫЙ ТЕАТР </a:t>
          </a:r>
        </a:p>
        <a:p>
          <a:r>
            <a:rPr lang="ru-RU" b="1" dirty="0" smtClean="0">
              <a:solidFill>
                <a:schemeClr val="bg1"/>
              </a:solidFill>
            </a:rPr>
            <a:t> ВОКАЛ</a:t>
          </a:r>
        </a:p>
        <a:p>
          <a:r>
            <a:rPr lang="ru-RU" b="1" dirty="0" smtClean="0">
              <a:solidFill>
                <a:schemeClr val="bg1"/>
              </a:solidFill>
            </a:rPr>
            <a:t>РАННЕЕ РАЗВИТИЕ</a:t>
          </a:r>
        </a:p>
        <a:p>
          <a:r>
            <a:rPr lang="ru-RU" b="1" dirty="0" smtClean="0">
              <a:solidFill>
                <a:schemeClr val="bg1"/>
              </a:solidFill>
            </a:rPr>
            <a:t>ФЛОРИСТИКА</a:t>
          </a:r>
        </a:p>
        <a:p>
          <a:r>
            <a:rPr lang="ru-RU" b="1" dirty="0" smtClean="0">
              <a:solidFill>
                <a:schemeClr val="bg1"/>
              </a:solidFill>
            </a:rPr>
            <a:t>ГИТАРА</a:t>
          </a:r>
        </a:p>
        <a:p>
          <a:r>
            <a:rPr lang="ru-RU" b="1" dirty="0" smtClean="0">
              <a:solidFill>
                <a:schemeClr val="bg1"/>
              </a:solidFill>
            </a:rPr>
            <a:t>ТАНЦЫ</a:t>
          </a:r>
          <a:endParaRPr lang="ru-RU" b="1" dirty="0">
            <a:solidFill>
              <a:schemeClr val="bg1"/>
            </a:solidFill>
          </a:endParaRPr>
        </a:p>
      </dgm:t>
    </dgm:pt>
    <dgm:pt modelId="{905895FE-5D99-4C04-AB9C-31B8F19F762F}" type="parTrans" cxnId="{BFFD189B-45C5-4DE8-9C3C-53A7DAE6E10F}">
      <dgm:prSet/>
      <dgm:spPr/>
      <dgm:t>
        <a:bodyPr/>
        <a:lstStyle/>
        <a:p>
          <a:endParaRPr lang="ru-RU"/>
        </a:p>
      </dgm:t>
    </dgm:pt>
    <dgm:pt modelId="{488D0A4A-5641-429E-8939-D0F9B3F39385}" type="sibTrans" cxnId="{BFFD189B-45C5-4DE8-9C3C-53A7DAE6E10F}">
      <dgm:prSet/>
      <dgm:spPr/>
      <dgm:t>
        <a:bodyPr/>
        <a:lstStyle/>
        <a:p>
          <a:endParaRPr lang="ru-RU"/>
        </a:p>
      </dgm:t>
    </dgm:pt>
    <dgm:pt modelId="{66294F9C-8BC6-4B22-8E8E-95EBEC60D32B}" type="pres">
      <dgm:prSet presAssocID="{FFACF497-99A9-4702-99E5-0820D3E94553}" presName="Name0" presStyleCnt="0">
        <dgm:presLayoutVars>
          <dgm:dir/>
          <dgm:resizeHandles val="exact"/>
        </dgm:presLayoutVars>
      </dgm:prSet>
      <dgm:spPr/>
    </dgm:pt>
    <dgm:pt modelId="{04E93AB8-75F6-4658-8DF8-CE36AD5C9D72}" type="pres">
      <dgm:prSet presAssocID="{FFACF497-99A9-4702-99E5-0820D3E94553}" presName="bkgdShp" presStyleLbl="alignAccFollowNode1" presStyleIdx="0" presStyleCnt="1" custLinFactNeighborX="-63787" custLinFactNeighborY="-10248"/>
      <dgm:spPr>
        <a:xfrm>
          <a:off x="0" y="15782"/>
          <a:ext cx="6096000" cy="182880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7BF1553F-7F21-4C2D-8828-AD56A7BCE77F}" type="pres">
      <dgm:prSet presAssocID="{FFACF497-99A9-4702-99E5-0820D3E94553}" presName="linComp" presStyleCnt="0"/>
      <dgm:spPr/>
    </dgm:pt>
    <dgm:pt modelId="{FD368F92-154D-4E82-9484-D8899A25A6EC}" type="pres">
      <dgm:prSet presAssocID="{02AF4866-50D6-49BF-B843-084A1C7967B4}" presName="compNode" presStyleCnt="0"/>
      <dgm:spPr/>
    </dgm:pt>
    <dgm:pt modelId="{5831C0AE-B22F-44CB-B842-8EFBCB8C83B4}" type="pres">
      <dgm:prSet presAssocID="{02AF4866-50D6-49BF-B843-084A1C7967B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973CE-E20B-4BF4-AEDA-ED6533728779}" type="pres">
      <dgm:prSet presAssocID="{02AF4866-50D6-49BF-B843-084A1C7967B4}" presName="invisiNode" presStyleLbl="node1" presStyleIdx="0" presStyleCnt="3"/>
      <dgm:spPr/>
    </dgm:pt>
    <dgm:pt modelId="{CBAD94AA-56F6-47AA-A98F-2A83F13AB148}" type="pres">
      <dgm:prSet presAssocID="{02AF4866-50D6-49BF-B843-084A1C7967B4}" presName="imagNode" presStyleLbl="fgImgPlace1" presStyleIdx="0" presStyleCnt="3"/>
      <dgm:spPr>
        <a:xfrm>
          <a:off x="182879" y="243840"/>
          <a:ext cx="1790700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79D1001C-041E-4F10-A313-4C50293F79DB}" type="pres">
      <dgm:prSet presAssocID="{FAF335D5-9F1D-49A4-AD7F-B0F2C531C0F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8F3F5E8-E9A9-41EB-8F6C-DB8A871A79AB}" type="pres">
      <dgm:prSet presAssocID="{69957F68-3C07-4964-B64B-19121A3416A3}" presName="compNode" presStyleCnt="0"/>
      <dgm:spPr/>
    </dgm:pt>
    <dgm:pt modelId="{C6C62A49-F8FD-44FD-B806-BA3C15755BAC}" type="pres">
      <dgm:prSet presAssocID="{69957F68-3C07-4964-B64B-19121A3416A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DCBC11-5826-42B9-A347-F60897F363C8}" type="pres">
      <dgm:prSet presAssocID="{69957F68-3C07-4964-B64B-19121A3416A3}" presName="invisiNode" presStyleLbl="node1" presStyleIdx="1" presStyleCnt="3"/>
      <dgm:spPr/>
    </dgm:pt>
    <dgm:pt modelId="{7066B7A3-9F20-4314-90B0-6DA9DDD9CAA1}" type="pres">
      <dgm:prSet presAssocID="{69957F68-3C07-4964-B64B-19121A3416A3}" presName="imagNode" presStyleLbl="fgImgPlace1" presStyleIdx="1" presStyleCnt="3" custScaleX="69739" custScaleY="93410"/>
      <dgm:spPr>
        <a:xfrm>
          <a:off x="2152650" y="243840"/>
          <a:ext cx="1790700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29D613B5-2C3E-4BAB-AD1C-0D9C9B809D36}" type="pres">
      <dgm:prSet presAssocID="{18159638-5ED4-4A3D-BCFB-5263B4BF06A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8FF5147-EDFC-4D10-A836-FB15B9EC91E7}" type="pres">
      <dgm:prSet presAssocID="{B4F6B0BA-9399-4D02-8A28-884038799A01}" presName="compNode" presStyleCnt="0"/>
      <dgm:spPr/>
    </dgm:pt>
    <dgm:pt modelId="{98401175-65D6-4B02-8C0C-639AF00F52F8}" type="pres">
      <dgm:prSet presAssocID="{B4F6B0BA-9399-4D02-8A28-884038799A01}" presName="node" presStyleLbl="node1" presStyleIdx="2" presStyleCnt="3">
        <dgm:presLayoutVars>
          <dgm:bulletEnabled val="1"/>
        </dgm:presLayoutVars>
      </dgm:prSet>
      <dgm:spPr>
        <a:prstGeom prst="round2SameRect">
          <a:avLst>
            <a:gd name="adj1" fmla="val 10500"/>
            <a:gd name="adj2" fmla="val 0"/>
          </a:avLst>
        </a:prstGeom>
      </dgm:spPr>
      <dgm:t>
        <a:bodyPr/>
        <a:lstStyle/>
        <a:p>
          <a:endParaRPr lang="ru-RU"/>
        </a:p>
      </dgm:t>
    </dgm:pt>
    <dgm:pt modelId="{3B0CD5E6-F9EE-4C9F-9ED3-2B6CEC6E7638}" type="pres">
      <dgm:prSet presAssocID="{B4F6B0BA-9399-4D02-8A28-884038799A01}" presName="invisiNode" presStyleLbl="node1" presStyleIdx="2" presStyleCnt="3"/>
      <dgm:spPr/>
    </dgm:pt>
    <dgm:pt modelId="{72086456-9312-4A46-93F4-C8FFA6048782}" type="pres">
      <dgm:prSet presAssocID="{B4F6B0BA-9399-4D02-8A28-884038799A01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1CD6223-A34E-44E3-ACB2-0AA190FD0897}" type="presOf" srcId="{B4F6B0BA-9399-4D02-8A28-884038799A01}" destId="{98401175-65D6-4B02-8C0C-639AF00F52F8}" srcOrd="0" destOrd="0" presId="urn:microsoft.com/office/officeart/2005/8/layout/pList2"/>
    <dgm:cxn modelId="{BFFD189B-45C5-4DE8-9C3C-53A7DAE6E10F}" srcId="{FFACF497-99A9-4702-99E5-0820D3E94553}" destId="{B4F6B0BA-9399-4D02-8A28-884038799A01}" srcOrd="2" destOrd="0" parTransId="{905895FE-5D99-4C04-AB9C-31B8F19F762F}" sibTransId="{488D0A4A-5641-429E-8939-D0F9B3F39385}"/>
    <dgm:cxn modelId="{2DF93C96-4E82-4077-9E89-A7F7DDE2DD6D}" type="presOf" srcId="{FAF335D5-9F1D-49A4-AD7F-B0F2C531C0F4}" destId="{79D1001C-041E-4F10-A313-4C50293F79DB}" srcOrd="0" destOrd="0" presId="urn:microsoft.com/office/officeart/2005/8/layout/pList2"/>
    <dgm:cxn modelId="{C5F8952D-5C6A-4631-BCE3-A2900AA0C41C}" srcId="{FFACF497-99A9-4702-99E5-0820D3E94553}" destId="{02AF4866-50D6-49BF-B843-084A1C7967B4}" srcOrd="0" destOrd="0" parTransId="{D11B6872-1D5F-4862-AEC0-42B7954700EF}" sibTransId="{FAF335D5-9F1D-49A4-AD7F-B0F2C531C0F4}"/>
    <dgm:cxn modelId="{2D8298B3-D9CA-40FC-9041-CF6B631169E4}" type="presOf" srcId="{FFACF497-99A9-4702-99E5-0820D3E94553}" destId="{66294F9C-8BC6-4B22-8E8E-95EBEC60D32B}" srcOrd="0" destOrd="0" presId="urn:microsoft.com/office/officeart/2005/8/layout/pList2"/>
    <dgm:cxn modelId="{E91571EB-BD1F-4ABA-B00F-467F2FF9DDFE}" type="presOf" srcId="{69957F68-3C07-4964-B64B-19121A3416A3}" destId="{C6C62A49-F8FD-44FD-B806-BA3C15755BAC}" srcOrd="0" destOrd="0" presId="urn:microsoft.com/office/officeart/2005/8/layout/pList2"/>
    <dgm:cxn modelId="{34B15F40-5B48-428F-B24B-DE0D49F4A5A1}" type="presOf" srcId="{02AF4866-50D6-49BF-B843-084A1C7967B4}" destId="{5831C0AE-B22F-44CB-B842-8EFBCB8C83B4}" srcOrd="0" destOrd="0" presId="urn:microsoft.com/office/officeart/2005/8/layout/pList2"/>
    <dgm:cxn modelId="{92E3D3CF-2901-47E0-BBA0-5650D416F048}" srcId="{FFACF497-99A9-4702-99E5-0820D3E94553}" destId="{69957F68-3C07-4964-B64B-19121A3416A3}" srcOrd="1" destOrd="0" parTransId="{32B42565-1F48-4595-9B05-9EED601790EF}" sibTransId="{18159638-5ED4-4A3D-BCFB-5263B4BF06AB}"/>
    <dgm:cxn modelId="{0E2C4EB0-21D6-48C2-87F5-3FBE9671362E}" type="presOf" srcId="{18159638-5ED4-4A3D-BCFB-5263B4BF06AB}" destId="{29D613B5-2C3E-4BAB-AD1C-0D9C9B809D36}" srcOrd="0" destOrd="0" presId="urn:microsoft.com/office/officeart/2005/8/layout/pList2"/>
    <dgm:cxn modelId="{4452D8D5-772F-4902-81A4-82ECE1C3B021}" type="presParOf" srcId="{66294F9C-8BC6-4B22-8E8E-95EBEC60D32B}" destId="{04E93AB8-75F6-4658-8DF8-CE36AD5C9D72}" srcOrd="0" destOrd="0" presId="urn:microsoft.com/office/officeart/2005/8/layout/pList2"/>
    <dgm:cxn modelId="{6AD5026C-394F-4DBD-8194-DD541720C478}" type="presParOf" srcId="{66294F9C-8BC6-4B22-8E8E-95EBEC60D32B}" destId="{7BF1553F-7F21-4C2D-8828-AD56A7BCE77F}" srcOrd="1" destOrd="0" presId="urn:microsoft.com/office/officeart/2005/8/layout/pList2"/>
    <dgm:cxn modelId="{317A87A1-CF47-4151-8FBD-DC9D3609F83A}" type="presParOf" srcId="{7BF1553F-7F21-4C2D-8828-AD56A7BCE77F}" destId="{FD368F92-154D-4E82-9484-D8899A25A6EC}" srcOrd="0" destOrd="0" presId="urn:microsoft.com/office/officeart/2005/8/layout/pList2"/>
    <dgm:cxn modelId="{34F1400F-681F-4EFA-9835-D3D5C9066CDA}" type="presParOf" srcId="{FD368F92-154D-4E82-9484-D8899A25A6EC}" destId="{5831C0AE-B22F-44CB-B842-8EFBCB8C83B4}" srcOrd="0" destOrd="0" presId="urn:microsoft.com/office/officeart/2005/8/layout/pList2"/>
    <dgm:cxn modelId="{FB41224F-DBE6-4FBF-8270-C1E99894EAE1}" type="presParOf" srcId="{FD368F92-154D-4E82-9484-D8899A25A6EC}" destId="{714973CE-E20B-4BF4-AEDA-ED6533728779}" srcOrd="1" destOrd="0" presId="urn:microsoft.com/office/officeart/2005/8/layout/pList2"/>
    <dgm:cxn modelId="{0E9371D6-32ED-4068-BF76-D44C46ECE0E0}" type="presParOf" srcId="{FD368F92-154D-4E82-9484-D8899A25A6EC}" destId="{CBAD94AA-56F6-47AA-A98F-2A83F13AB148}" srcOrd="2" destOrd="0" presId="urn:microsoft.com/office/officeart/2005/8/layout/pList2"/>
    <dgm:cxn modelId="{8A8570A8-0EB0-47A6-BD29-9EB1CA8DA377}" type="presParOf" srcId="{7BF1553F-7F21-4C2D-8828-AD56A7BCE77F}" destId="{79D1001C-041E-4F10-A313-4C50293F79DB}" srcOrd="1" destOrd="0" presId="urn:microsoft.com/office/officeart/2005/8/layout/pList2"/>
    <dgm:cxn modelId="{A09AF22D-03FB-4C77-BCA3-EACEAB9584EC}" type="presParOf" srcId="{7BF1553F-7F21-4C2D-8828-AD56A7BCE77F}" destId="{58F3F5E8-E9A9-41EB-8F6C-DB8A871A79AB}" srcOrd="2" destOrd="0" presId="urn:microsoft.com/office/officeart/2005/8/layout/pList2"/>
    <dgm:cxn modelId="{0774B837-C6DC-4BA0-88A2-68452EEAA3D7}" type="presParOf" srcId="{58F3F5E8-E9A9-41EB-8F6C-DB8A871A79AB}" destId="{C6C62A49-F8FD-44FD-B806-BA3C15755BAC}" srcOrd="0" destOrd="0" presId="urn:microsoft.com/office/officeart/2005/8/layout/pList2"/>
    <dgm:cxn modelId="{B478CD52-F84A-498D-ADCA-2248D76333F4}" type="presParOf" srcId="{58F3F5E8-E9A9-41EB-8F6C-DB8A871A79AB}" destId="{C3DCBC11-5826-42B9-A347-F60897F363C8}" srcOrd="1" destOrd="0" presId="urn:microsoft.com/office/officeart/2005/8/layout/pList2"/>
    <dgm:cxn modelId="{EAB94B74-2ED8-4AF8-9485-D2AECF1AADB0}" type="presParOf" srcId="{58F3F5E8-E9A9-41EB-8F6C-DB8A871A79AB}" destId="{7066B7A3-9F20-4314-90B0-6DA9DDD9CAA1}" srcOrd="2" destOrd="0" presId="urn:microsoft.com/office/officeart/2005/8/layout/pList2"/>
    <dgm:cxn modelId="{4F7DFA8D-4E63-4F6D-81A3-FE484E951E72}" type="presParOf" srcId="{7BF1553F-7F21-4C2D-8828-AD56A7BCE77F}" destId="{29D613B5-2C3E-4BAB-AD1C-0D9C9B809D36}" srcOrd="3" destOrd="0" presId="urn:microsoft.com/office/officeart/2005/8/layout/pList2"/>
    <dgm:cxn modelId="{9604BC76-4D1B-4A43-BACF-F48F85AC1CCB}" type="presParOf" srcId="{7BF1553F-7F21-4C2D-8828-AD56A7BCE77F}" destId="{E8FF5147-EDFC-4D10-A836-FB15B9EC91E7}" srcOrd="4" destOrd="0" presId="urn:microsoft.com/office/officeart/2005/8/layout/pList2"/>
    <dgm:cxn modelId="{68D09D6E-29AE-4E55-AF4B-C6E34A926D3D}" type="presParOf" srcId="{E8FF5147-EDFC-4D10-A836-FB15B9EC91E7}" destId="{98401175-65D6-4B02-8C0C-639AF00F52F8}" srcOrd="0" destOrd="0" presId="urn:microsoft.com/office/officeart/2005/8/layout/pList2"/>
    <dgm:cxn modelId="{A4761E14-05CA-4431-B306-3BFBA7594A01}" type="presParOf" srcId="{E8FF5147-EDFC-4D10-A836-FB15B9EC91E7}" destId="{3B0CD5E6-F9EE-4C9F-9ED3-2B6CEC6E7638}" srcOrd="1" destOrd="0" presId="urn:microsoft.com/office/officeart/2005/8/layout/pList2"/>
    <dgm:cxn modelId="{DF44495C-C1AC-44B0-AAC5-1F951B71C384}" type="presParOf" srcId="{E8FF5147-EDFC-4D10-A836-FB15B9EC91E7}" destId="{72086456-9312-4A46-93F4-C8FFA604878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E57F76-DF90-487B-9D0A-B1DC8915C98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FBF0CD-8668-41BD-B859-0D5AB82F53B9}">
      <dgm:prSet phldrT="[Текст]" custT="1"/>
      <dgm:spPr/>
      <dgm:t>
        <a:bodyPr/>
        <a:lstStyle/>
        <a:p>
          <a:r>
            <a:rPr lang="ru-RU" sz="1400" b="0" i="0" dirty="0" smtClean="0">
              <a:solidFill>
                <a:srgbClr val="2F2F2F"/>
              </a:solidFill>
              <a:effectLst/>
              <a:latin typeface="Roboto"/>
            </a:rPr>
            <a:t>1 место в окружной Спартакиаде «Кубок префекта –2021»</a:t>
          </a:r>
          <a:endParaRPr lang="ru-RU" sz="1400" b="0" i="0" dirty="0">
            <a:solidFill>
              <a:srgbClr val="2F2F2F"/>
            </a:solidFill>
            <a:effectLst/>
            <a:latin typeface="Roboto"/>
          </a:endParaRPr>
        </a:p>
      </dgm:t>
    </dgm:pt>
    <dgm:pt modelId="{62720BA9-84E4-418D-B679-2F27C1F4A17B}" type="parTrans" cxnId="{3E78F9C6-5D8C-4D9B-B07A-F745785735FB}">
      <dgm:prSet/>
      <dgm:spPr/>
      <dgm:t>
        <a:bodyPr/>
        <a:lstStyle/>
        <a:p>
          <a:endParaRPr lang="ru-RU"/>
        </a:p>
      </dgm:t>
    </dgm:pt>
    <dgm:pt modelId="{FB674E8D-EBD3-45F0-A3DD-03FC64E4E1DD}" type="sibTrans" cxnId="{3E78F9C6-5D8C-4D9B-B07A-F745785735FB}">
      <dgm:prSet/>
      <dgm:spPr/>
      <dgm:t>
        <a:bodyPr/>
        <a:lstStyle/>
        <a:p>
          <a:endParaRPr lang="ru-RU"/>
        </a:p>
      </dgm:t>
    </dgm:pt>
    <dgm:pt modelId="{612974CB-E9F3-489F-A676-1610E4F108E5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0D54906C-601A-49C8-BC27-DE78A7E30E66}" type="parTrans" cxnId="{7C806D2A-2EDF-4350-81F3-1C0B561297A8}">
      <dgm:prSet/>
      <dgm:spPr/>
      <dgm:t>
        <a:bodyPr/>
        <a:lstStyle/>
        <a:p>
          <a:endParaRPr lang="ru-RU"/>
        </a:p>
      </dgm:t>
    </dgm:pt>
    <dgm:pt modelId="{3CCA256A-C2A3-4939-B5F4-F80203298A19}" type="sibTrans" cxnId="{7C806D2A-2EDF-4350-81F3-1C0B561297A8}">
      <dgm:prSet/>
      <dgm:spPr/>
      <dgm:t>
        <a:bodyPr/>
        <a:lstStyle/>
        <a:p>
          <a:endParaRPr lang="ru-RU"/>
        </a:p>
      </dgm:t>
    </dgm:pt>
    <dgm:pt modelId="{26F81ACD-BBF5-4D9D-9ABF-80490C74FA10}">
      <dgm:prSet phldrT="[Текст]" custT="1"/>
      <dgm:spPr/>
      <dgm:t>
        <a:bodyPr/>
        <a:lstStyle/>
        <a:p>
          <a:r>
            <a:rPr lang="ru-RU" sz="1400" dirty="0" smtClean="0"/>
            <a:t>Проведена работа с </a:t>
          </a:r>
          <a:r>
            <a:rPr lang="en-US" sz="1400" dirty="0" smtClean="0"/>
            <a:t>30</a:t>
          </a:r>
          <a:r>
            <a:rPr lang="ru-RU" sz="1400" dirty="0" smtClean="0"/>
            <a:t> подростками, состоящими на учете в КДН и ЗП, привлечено к занятиям в кружках и секциях – </a:t>
          </a:r>
          <a:r>
            <a:rPr lang="en-US" sz="1400" dirty="0" smtClean="0"/>
            <a:t>14 </a:t>
          </a:r>
          <a:r>
            <a:rPr lang="ru-RU" sz="1400" dirty="0" smtClean="0"/>
            <a:t>в досуге, 11 – в спорте</a:t>
          </a:r>
          <a:endParaRPr lang="ru-RU" sz="1400" dirty="0"/>
        </a:p>
      </dgm:t>
    </dgm:pt>
    <dgm:pt modelId="{97FE5DDD-4208-4A1F-BA7D-C9C5DB28F8A0}" type="parTrans" cxnId="{39026528-B884-431B-8059-D94939794B2D}">
      <dgm:prSet/>
      <dgm:spPr/>
      <dgm:t>
        <a:bodyPr/>
        <a:lstStyle/>
        <a:p>
          <a:endParaRPr lang="ru-RU"/>
        </a:p>
      </dgm:t>
    </dgm:pt>
    <dgm:pt modelId="{FFC2D72C-0822-4C8D-91C5-99DFC65A5203}" type="sibTrans" cxnId="{39026528-B884-431B-8059-D94939794B2D}">
      <dgm:prSet/>
      <dgm:spPr/>
      <dgm:t>
        <a:bodyPr/>
        <a:lstStyle/>
        <a:p>
          <a:endParaRPr lang="ru-RU"/>
        </a:p>
      </dgm:t>
    </dgm:pt>
    <dgm:pt modelId="{D4330843-DD8F-4314-8F33-E99BE7739312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212AD35B-EEF5-4756-B92A-FABF9BA5912F}" type="parTrans" cxnId="{981AC367-09E1-45BC-9222-6276B4A20767}">
      <dgm:prSet/>
      <dgm:spPr/>
      <dgm:t>
        <a:bodyPr/>
        <a:lstStyle/>
        <a:p>
          <a:endParaRPr lang="ru-RU"/>
        </a:p>
      </dgm:t>
    </dgm:pt>
    <dgm:pt modelId="{6713A94E-29D0-47DB-B2CD-6B9086F080AC}" type="sibTrans" cxnId="{981AC367-09E1-45BC-9222-6276B4A20767}">
      <dgm:prSet/>
      <dgm:spPr/>
      <dgm:t>
        <a:bodyPr/>
        <a:lstStyle/>
        <a:p>
          <a:endParaRPr lang="ru-RU"/>
        </a:p>
      </dgm:t>
    </dgm:pt>
    <dgm:pt modelId="{9E136037-DF37-422E-931B-CE875928CF15}">
      <dgm:prSet phldrT="[Текст]" custT="1"/>
      <dgm:spPr/>
      <dgm:t>
        <a:bodyPr/>
        <a:lstStyle/>
        <a:p>
          <a:r>
            <a:rPr lang="ru-RU" sz="1400" dirty="0" smtClean="0"/>
            <a:t>Учреждение заработало 2 455 935,00 рублей по внебюджетной деятельности, в рамках гранта по «Московскому долголетию» - 112 860,00 рублей </a:t>
          </a:r>
          <a:endParaRPr lang="ru-RU" sz="1400" dirty="0"/>
        </a:p>
      </dgm:t>
    </dgm:pt>
    <dgm:pt modelId="{4CCB64B4-8A6D-4AD3-A0D0-1FEC0ECF977A}" type="parTrans" cxnId="{6A870F5C-3167-4ADF-A475-CCEA27DFDC80}">
      <dgm:prSet/>
      <dgm:spPr/>
      <dgm:t>
        <a:bodyPr/>
        <a:lstStyle/>
        <a:p>
          <a:endParaRPr lang="ru-RU"/>
        </a:p>
      </dgm:t>
    </dgm:pt>
    <dgm:pt modelId="{5ED05D4F-4C46-4441-8FAC-7DB74049835F}" type="sibTrans" cxnId="{6A870F5C-3167-4ADF-A475-CCEA27DFDC80}">
      <dgm:prSet/>
      <dgm:spPr/>
      <dgm:t>
        <a:bodyPr/>
        <a:lstStyle/>
        <a:p>
          <a:endParaRPr lang="ru-RU"/>
        </a:p>
      </dgm:t>
    </dgm:pt>
    <dgm:pt modelId="{2C5DB3A7-C01A-4CDA-A6C9-8559AA4E59C4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5D4E34B2-785F-4329-AA31-97DE339350A2}" type="sibTrans" cxnId="{5FC3C3DA-CAA4-46C3-A312-84C6E1BC86C3}">
      <dgm:prSet/>
      <dgm:spPr/>
      <dgm:t>
        <a:bodyPr/>
        <a:lstStyle/>
        <a:p>
          <a:endParaRPr lang="ru-RU"/>
        </a:p>
      </dgm:t>
    </dgm:pt>
    <dgm:pt modelId="{6A83449F-8899-4808-B2FD-112BAD39FE58}" type="parTrans" cxnId="{5FC3C3DA-CAA4-46C3-A312-84C6E1BC86C3}">
      <dgm:prSet/>
      <dgm:spPr/>
      <dgm:t>
        <a:bodyPr/>
        <a:lstStyle/>
        <a:p>
          <a:endParaRPr lang="ru-RU"/>
        </a:p>
      </dgm:t>
    </dgm:pt>
    <dgm:pt modelId="{E8454376-9E13-4E38-AD4D-5822291C52E5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CCE8854B-0767-4DCF-B02A-D2310C010780}" type="parTrans" cxnId="{B60EB72E-71E1-4E7C-A729-86D3A598CB18}">
      <dgm:prSet/>
      <dgm:spPr/>
      <dgm:t>
        <a:bodyPr/>
        <a:lstStyle/>
        <a:p>
          <a:endParaRPr lang="ru-RU"/>
        </a:p>
      </dgm:t>
    </dgm:pt>
    <dgm:pt modelId="{936200D8-C323-4CDF-B996-D576F9BDF3BD}" type="sibTrans" cxnId="{B60EB72E-71E1-4E7C-A729-86D3A598CB18}">
      <dgm:prSet/>
      <dgm:spPr/>
      <dgm:t>
        <a:bodyPr/>
        <a:lstStyle/>
        <a:p>
          <a:endParaRPr lang="ru-RU"/>
        </a:p>
      </dgm:t>
    </dgm:pt>
    <dgm:pt modelId="{7847AA92-805E-4D3B-A27F-71AED7BDF611}">
      <dgm:prSet/>
      <dgm:spPr/>
      <dgm:t>
        <a:bodyPr/>
        <a:lstStyle/>
        <a:p>
          <a:r>
            <a:rPr lang="ru-RU" dirty="0" smtClean="0"/>
            <a:t>2 место творческого коллектива «Аллегро» в окружном конкурсе «Мой Северо-Восток» (номинация – вокал)</a:t>
          </a:r>
          <a:endParaRPr lang="ru-RU" dirty="0"/>
        </a:p>
      </dgm:t>
    </dgm:pt>
    <dgm:pt modelId="{F2A17F70-32D5-4AE9-BE5E-24F88E612835}" type="parTrans" cxnId="{CD6A585B-D693-4461-A105-0949FA184AF5}">
      <dgm:prSet/>
      <dgm:spPr/>
      <dgm:t>
        <a:bodyPr/>
        <a:lstStyle/>
        <a:p>
          <a:endParaRPr lang="ru-RU"/>
        </a:p>
      </dgm:t>
    </dgm:pt>
    <dgm:pt modelId="{8658D165-E35C-4B52-AD4C-6EAE0F17AC1D}" type="sibTrans" cxnId="{CD6A585B-D693-4461-A105-0949FA184AF5}">
      <dgm:prSet/>
      <dgm:spPr/>
      <dgm:t>
        <a:bodyPr/>
        <a:lstStyle/>
        <a:p>
          <a:endParaRPr lang="ru-RU"/>
        </a:p>
      </dgm:t>
    </dgm:pt>
    <dgm:pt modelId="{38423FFC-B9CE-46D4-89F0-A125D479B0EF}">
      <dgm:prSet/>
      <dgm:spPr/>
      <dgm:t>
        <a:bodyPr/>
        <a:lstStyle/>
        <a:p>
          <a:endParaRPr lang="ru-RU" dirty="0"/>
        </a:p>
      </dgm:t>
    </dgm:pt>
    <dgm:pt modelId="{30633E6F-AC8E-4F19-B021-B8F6399A0D78}" type="parTrans" cxnId="{99B6CC02-5110-4D5A-97CC-7654E1B1F956}">
      <dgm:prSet/>
      <dgm:spPr/>
      <dgm:t>
        <a:bodyPr/>
        <a:lstStyle/>
        <a:p>
          <a:endParaRPr lang="ru-RU"/>
        </a:p>
      </dgm:t>
    </dgm:pt>
    <dgm:pt modelId="{A703EE68-1008-4E68-8698-A0664B97CF5A}" type="sibTrans" cxnId="{99B6CC02-5110-4D5A-97CC-7654E1B1F956}">
      <dgm:prSet/>
      <dgm:spPr/>
      <dgm:t>
        <a:bodyPr/>
        <a:lstStyle/>
        <a:p>
          <a:endParaRPr lang="ru-RU"/>
        </a:p>
      </dgm:t>
    </dgm:pt>
    <dgm:pt modelId="{C094D6AA-72C9-4E58-85AF-21AA7BDD27D4}">
      <dgm:prSet/>
      <dgm:spPr/>
      <dgm:t>
        <a:bodyPr/>
        <a:lstStyle/>
        <a:p>
          <a:r>
            <a:rPr lang="ru-RU" dirty="0" smtClean="0"/>
            <a:t>Руководитель кружка </a:t>
          </a:r>
          <a:r>
            <a:rPr lang="ru-RU" dirty="0" err="1" smtClean="0"/>
            <a:t>Кулдаева</a:t>
          </a:r>
          <a:r>
            <a:rPr lang="ru-RU" dirty="0" smtClean="0"/>
            <a:t> Елена стала лауреатом </a:t>
          </a:r>
          <a:r>
            <a:rPr lang="en-US" dirty="0" smtClean="0"/>
            <a:t>II </a:t>
          </a:r>
          <a:r>
            <a:rPr lang="ru-RU" dirty="0" smtClean="0"/>
            <a:t>степени Всероссийского вокального конкурса «Вишневая метель» имени Л.Г. Зыкиной </a:t>
          </a:r>
          <a:endParaRPr lang="ru-RU" dirty="0"/>
        </a:p>
      </dgm:t>
    </dgm:pt>
    <dgm:pt modelId="{4570BFA7-5B5D-4021-8D72-4D06775D6E4C}" type="parTrans" cxnId="{07975C17-147F-4628-BE54-2B619A06302E}">
      <dgm:prSet/>
      <dgm:spPr/>
      <dgm:t>
        <a:bodyPr/>
        <a:lstStyle/>
        <a:p>
          <a:endParaRPr lang="ru-RU"/>
        </a:p>
      </dgm:t>
    </dgm:pt>
    <dgm:pt modelId="{BCF2BA74-FB65-409B-B3A2-8866103A7A45}" type="sibTrans" cxnId="{07975C17-147F-4628-BE54-2B619A06302E}">
      <dgm:prSet/>
      <dgm:spPr/>
      <dgm:t>
        <a:bodyPr/>
        <a:lstStyle/>
        <a:p>
          <a:endParaRPr lang="ru-RU"/>
        </a:p>
      </dgm:t>
    </dgm:pt>
    <dgm:pt modelId="{BB9B8F51-DB7D-42FB-8AD4-90291A2E5E82}" type="pres">
      <dgm:prSet presAssocID="{A4E57F76-DF90-487B-9D0A-B1DC8915C98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2858C1-5C11-42AD-BBBE-61DB8DB5A584}" type="pres">
      <dgm:prSet presAssocID="{2C5DB3A7-C01A-4CDA-A6C9-8559AA4E59C4}" presName="composite" presStyleCnt="0"/>
      <dgm:spPr/>
    </dgm:pt>
    <dgm:pt modelId="{55402874-B0CA-4B93-B693-F43C5290011F}" type="pres">
      <dgm:prSet presAssocID="{2C5DB3A7-C01A-4CDA-A6C9-8559AA4E59C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6AB66-69B4-4DE3-ADB0-813A05FFA615}" type="pres">
      <dgm:prSet presAssocID="{2C5DB3A7-C01A-4CDA-A6C9-8559AA4E59C4}" presName="descendantText" presStyleLbl="alignAcc1" presStyleIdx="0" presStyleCnt="4" custLinFactNeighborX="275" custLinFactNeighborY="-5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97DF4-81FA-4CCA-887D-25C18D4FBD18}" type="pres">
      <dgm:prSet presAssocID="{5D4E34B2-785F-4329-AA31-97DE339350A2}" presName="sp" presStyleCnt="0"/>
      <dgm:spPr/>
    </dgm:pt>
    <dgm:pt modelId="{F06DD015-DD12-4A4A-AE8A-865592C7893B}" type="pres">
      <dgm:prSet presAssocID="{612974CB-E9F3-489F-A676-1610E4F108E5}" presName="composite" presStyleCnt="0"/>
      <dgm:spPr/>
    </dgm:pt>
    <dgm:pt modelId="{D6FBBC0E-CB68-494D-B46F-C46B28B7CDB6}" type="pres">
      <dgm:prSet presAssocID="{612974CB-E9F3-489F-A676-1610E4F108E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A9447-F5F8-41F8-9994-700E453DFD56}" type="pres">
      <dgm:prSet presAssocID="{612974CB-E9F3-489F-A676-1610E4F108E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FE7DF-2136-480B-B2D7-B2F86131BAB3}" type="pres">
      <dgm:prSet presAssocID="{3CCA256A-C2A3-4939-B5F4-F80203298A19}" presName="sp" presStyleCnt="0"/>
      <dgm:spPr/>
    </dgm:pt>
    <dgm:pt modelId="{A6339C19-76DA-44CE-82EC-C53C7F7ABA4C}" type="pres">
      <dgm:prSet presAssocID="{D4330843-DD8F-4314-8F33-E99BE7739312}" presName="composite" presStyleCnt="0"/>
      <dgm:spPr/>
    </dgm:pt>
    <dgm:pt modelId="{A124F6C6-A38F-4382-A9C7-BCD95B866100}" type="pres">
      <dgm:prSet presAssocID="{D4330843-DD8F-4314-8F33-E99BE773931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5C7EC-1ACE-49E4-8970-AB3DFFA664BE}" type="pres">
      <dgm:prSet presAssocID="{D4330843-DD8F-4314-8F33-E99BE773931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EB5DE-9152-4F5A-A57B-A2EED5DBF96F}" type="pres">
      <dgm:prSet presAssocID="{6713A94E-29D0-47DB-B2CD-6B9086F080AC}" presName="sp" presStyleCnt="0"/>
      <dgm:spPr/>
    </dgm:pt>
    <dgm:pt modelId="{015AF70D-23C1-4E7A-A515-4BC8E4C398F5}" type="pres">
      <dgm:prSet presAssocID="{E8454376-9E13-4E38-AD4D-5822291C52E5}" presName="composite" presStyleCnt="0"/>
      <dgm:spPr/>
    </dgm:pt>
    <dgm:pt modelId="{2DDB6669-34A7-44AF-BD80-E8F828055960}" type="pres">
      <dgm:prSet presAssocID="{E8454376-9E13-4E38-AD4D-5822291C52E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15F19C-1E71-4A95-9AAF-A08529BAE352}" type="pres">
      <dgm:prSet presAssocID="{E8454376-9E13-4E38-AD4D-5822291C52E5}" presName="descendantText" presStyleLbl="alignAcc1" presStyleIdx="3" presStyleCnt="4" custScaleY="210201" custLinFactNeighborX="1269" custLinFactNeighborY="4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205E92-AD3B-443D-8826-304E20D41DEC}" type="presOf" srcId="{A4E57F76-DF90-487B-9D0A-B1DC8915C984}" destId="{BB9B8F51-DB7D-42FB-8AD4-90291A2E5E82}" srcOrd="0" destOrd="0" presId="urn:microsoft.com/office/officeart/2005/8/layout/chevron2"/>
    <dgm:cxn modelId="{70DD19D6-3AF8-4D96-B279-EBD0D21F3F68}" type="presOf" srcId="{38423FFC-B9CE-46D4-89F0-A125D479B0EF}" destId="{8015F19C-1E71-4A95-9AAF-A08529BAE352}" srcOrd="0" destOrd="2" presId="urn:microsoft.com/office/officeart/2005/8/layout/chevron2"/>
    <dgm:cxn modelId="{3E78F9C6-5D8C-4D9B-B07A-F745785735FB}" srcId="{2C5DB3A7-C01A-4CDA-A6C9-8559AA4E59C4}" destId="{15FBF0CD-8668-41BD-B859-0D5AB82F53B9}" srcOrd="0" destOrd="0" parTransId="{62720BA9-84E4-418D-B679-2F27C1F4A17B}" sibTransId="{FB674E8D-EBD3-45F0-A3DD-03FC64E4E1DD}"/>
    <dgm:cxn modelId="{CD6A585B-D693-4461-A105-0949FA184AF5}" srcId="{E8454376-9E13-4E38-AD4D-5822291C52E5}" destId="{7847AA92-805E-4D3B-A27F-71AED7BDF611}" srcOrd="0" destOrd="0" parTransId="{F2A17F70-32D5-4AE9-BE5E-24F88E612835}" sibTransId="{8658D165-E35C-4B52-AD4C-6EAE0F17AC1D}"/>
    <dgm:cxn modelId="{99B6CC02-5110-4D5A-97CC-7654E1B1F956}" srcId="{E8454376-9E13-4E38-AD4D-5822291C52E5}" destId="{38423FFC-B9CE-46D4-89F0-A125D479B0EF}" srcOrd="2" destOrd="0" parTransId="{30633E6F-AC8E-4F19-B021-B8F6399A0D78}" sibTransId="{A703EE68-1008-4E68-8698-A0664B97CF5A}"/>
    <dgm:cxn modelId="{BB118811-215D-410A-B90B-B6EE3ECFBF50}" type="presOf" srcId="{7847AA92-805E-4D3B-A27F-71AED7BDF611}" destId="{8015F19C-1E71-4A95-9AAF-A08529BAE352}" srcOrd="0" destOrd="0" presId="urn:microsoft.com/office/officeart/2005/8/layout/chevron2"/>
    <dgm:cxn modelId="{07975C17-147F-4628-BE54-2B619A06302E}" srcId="{E8454376-9E13-4E38-AD4D-5822291C52E5}" destId="{C094D6AA-72C9-4E58-85AF-21AA7BDD27D4}" srcOrd="1" destOrd="0" parTransId="{4570BFA7-5B5D-4021-8D72-4D06775D6E4C}" sibTransId="{BCF2BA74-FB65-409B-B3A2-8866103A7A45}"/>
    <dgm:cxn modelId="{7C806D2A-2EDF-4350-81F3-1C0B561297A8}" srcId="{A4E57F76-DF90-487B-9D0A-B1DC8915C984}" destId="{612974CB-E9F3-489F-A676-1610E4F108E5}" srcOrd="1" destOrd="0" parTransId="{0D54906C-601A-49C8-BC27-DE78A7E30E66}" sibTransId="{3CCA256A-C2A3-4939-B5F4-F80203298A19}"/>
    <dgm:cxn modelId="{5FC3C3DA-CAA4-46C3-A312-84C6E1BC86C3}" srcId="{A4E57F76-DF90-487B-9D0A-B1DC8915C984}" destId="{2C5DB3A7-C01A-4CDA-A6C9-8559AA4E59C4}" srcOrd="0" destOrd="0" parTransId="{6A83449F-8899-4808-B2FD-112BAD39FE58}" sibTransId="{5D4E34B2-785F-4329-AA31-97DE339350A2}"/>
    <dgm:cxn modelId="{A2972F9A-DE54-4FD6-86B7-1571C658796B}" type="presOf" srcId="{612974CB-E9F3-489F-A676-1610E4F108E5}" destId="{D6FBBC0E-CB68-494D-B46F-C46B28B7CDB6}" srcOrd="0" destOrd="0" presId="urn:microsoft.com/office/officeart/2005/8/layout/chevron2"/>
    <dgm:cxn modelId="{78522E51-FEB0-4F57-A4A1-F825BA94B2DE}" type="presOf" srcId="{15FBF0CD-8668-41BD-B859-0D5AB82F53B9}" destId="{DB06AB66-69B4-4DE3-ADB0-813A05FFA615}" srcOrd="0" destOrd="0" presId="urn:microsoft.com/office/officeart/2005/8/layout/chevron2"/>
    <dgm:cxn modelId="{6A870F5C-3167-4ADF-A475-CCEA27DFDC80}" srcId="{D4330843-DD8F-4314-8F33-E99BE7739312}" destId="{9E136037-DF37-422E-931B-CE875928CF15}" srcOrd="0" destOrd="0" parTransId="{4CCB64B4-8A6D-4AD3-A0D0-1FEC0ECF977A}" sibTransId="{5ED05D4F-4C46-4441-8FAC-7DB74049835F}"/>
    <dgm:cxn modelId="{D3623CA8-23F4-400F-86C1-9CB20008AB9A}" type="presOf" srcId="{D4330843-DD8F-4314-8F33-E99BE7739312}" destId="{A124F6C6-A38F-4382-A9C7-BCD95B866100}" srcOrd="0" destOrd="0" presId="urn:microsoft.com/office/officeart/2005/8/layout/chevron2"/>
    <dgm:cxn modelId="{F16E62D3-7C06-4723-8E97-9EDBFEAA6174}" type="presOf" srcId="{26F81ACD-BBF5-4D9D-9ABF-80490C74FA10}" destId="{D6AA9447-F5F8-41F8-9994-700E453DFD56}" srcOrd="0" destOrd="0" presId="urn:microsoft.com/office/officeart/2005/8/layout/chevron2"/>
    <dgm:cxn modelId="{79D37368-B40F-4156-92F4-DB6799988262}" type="presOf" srcId="{2C5DB3A7-C01A-4CDA-A6C9-8559AA4E59C4}" destId="{55402874-B0CA-4B93-B693-F43C5290011F}" srcOrd="0" destOrd="0" presId="urn:microsoft.com/office/officeart/2005/8/layout/chevron2"/>
    <dgm:cxn modelId="{39026528-B884-431B-8059-D94939794B2D}" srcId="{612974CB-E9F3-489F-A676-1610E4F108E5}" destId="{26F81ACD-BBF5-4D9D-9ABF-80490C74FA10}" srcOrd="0" destOrd="0" parTransId="{97FE5DDD-4208-4A1F-BA7D-C9C5DB28F8A0}" sibTransId="{FFC2D72C-0822-4C8D-91C5-99DFC65A5203}"/>
    <dgm:cxn modelId="{75FF1AF9-9493-445C-AF04-C490DB46D0ED}" type="presOf" srcId="{E8454376-9E13-4E38-AD4D-5822291C52E5}" destId="{2DDB6669-34A7-44AF-BD80-E8F828055960}" srcOrd="0" destOrd="0" presId="urn:microsoft.com/office/officeart/2005/8/layout/chevron2"/>
    <dgm:cxn modelId="{CCBB30A3-6EDF-4115-B69A-ED8EE93B6AE1}" type="presOf" srcId="{9E136037-DF37-422E-931B-CE875928CF15}" destId="{F975C7EC-1ACE-49E4-8970-AB3DFFA664BE}" srcOrd="0" destOrd="0" presId="urn:microsoft.com/office/officeart/2005/8/layout/chevron2"/>
    <dgm:cxn modelId="{B60EB72E-71E1-4E7C-A729-86D3A598CB18}" srcId="{A4E57F76-DF90-487B-9D0A-B1DC8915C984}" destId="{E8454376-9E13-4E38-AD4D-5822291C52E5}" srcOrd="3" destOrd="0" parTransId="{CCE8854B-0767-4DCF-B02A-D2310C010780}" sibTransId="{936200D8-C323-4CDF-B996-D576F9BDF3BD}"/>
    <dgm:cxn modelId="{981AC367-09E1-45BC-9222-6276B4A20767}" srcId="{A4E57F76-DF90-487B-9D0A-B1DC8915C984}" destId="{D4330843-DD8F-4314-8F33-E99BE7739312}" srcOrd="2" destOrd="0" parTransId="{212AD35B-EEF5-4756-B92A-FABF9BA5912F}" sibTransId="{6713A94E-29D0-47DB-B2CD-6B9086F080AC}"/>
    <dgm:cxn modelId="{CC019CFD-6D1E-4619-B387-DAB678AECC7C}" type="presOf" srcId="{C094D6AA-72C9-4E58-85AF-21AA7BDD27D4}" destId="{8015F19C-1E71-4A95-9AAF-A08529BAE352}" srcOrd="0" destOrd="1" presId="urn:microsoft.com/office/officeart/2005/8/layout/chevron2"/>
    <dgm:cxn modelId="{20BA8632-B949-434B-A2C5-E8FC02EF02F2}" type="presParOf" srcId="{BB9B8F51-DB7D-42FB-8AD4-90291A2E5E82}" destId="{2C2858C1-5C11-42AD-BBBE-61DB8DB5A584}" srcOrd="0" destOrd="0" presId="urn:microsoft.com/office/officeart/2005/8/layout/chevron2"/>
    <dgm:cxn modelId="{CAC89F75-A1B9-4990-8963-8B9D0900F1C1}" type="presParOf" srcId="{2C2858C1-5C11-42AD-BBBE-61DB8DB5A584}" destId="{55402874-B0CA-4B93-B693-F43C5290011F}" srcOrd="0" destOrd="0" presId="urn:microsoft.com/office/officeart/2005/8/layout/chevron2"/>
    <dgm:cxn modelId="{12531DAE-511A-4727-A771-40D24F453990}" type="presParOf" srcId="{2C2858C1-5C11-42AD-BBBE-61DB8DB5A584}" destId="{DB06AB66-69B4-4DE3-ADB0-813A05FFA615}" srcOrd="1" destOrd="0" presId="urn:microsoft.com/office/officeart/2005/8/layout/chevron2"/>
    <dgm:cxn modelId="{6D51D7E4-68CC-4A66-8297-6A703D89CA95}" type="presParOf" srcId="{BB9B8F51-DB7D-42FB-8AD4-90291A2E5E82}" destId="{D6E97DF4-81FA-4CCA-887D-25C18D4FBD18}" srcOrd="1" destOrd="0" presId="urn:microsoft.com/office/officeart/2005/8/layout/chevron2"/>
    <dgm:cxn modelId="{35B69A06-60BC-4741-88AE-1FD1D9231259}" type="presParOf" srcId="{BB9B8F51-DB7D-42FB-8AD4-90291A2E5E82}" destId="{F06DD015-DD12-4A4A-AE8A-865592C7893B}" srcOrd="2" destOrd="0" presId="urn:microsoft.com/office/officeart/2005/8/layout/chevron2"/>
    <dgm:cxn modelId="{F1678181-FC54-449C-B61A-67D5114FA3CA}" type="presParOf" srcId="{F06DD015-DD12-4A4A-AE8A-865592C7893B}" destId="{D6FBBC0E-CB68-494D-B46F-C46B28B7CDB6}" srcOrd="0" destOrd="0" presId="urn:microsoft.com/office/officeart/2005/8/layout/chevron2"/>
    <dgm:cxn modelId="{EF132ABC-A6DE-4FF5-B6D7-B53591613CFC}" type="presParOf" srcId="{F06DD015-DD12-4A4A-AE8A-865592C7893B}" destId="{D6AA9447-F5F8-41F8-9994-700E453DFD56}" srcOrd="1" destOrd="0" presId="urn:microsoft.com/office/officeart/2005/8/layout/chevron2"/>
    <dgm:cxn modelId="{50C0D74D-9D93-41F3-A892-9346FFA07A58}" type="presParOf" srcId="{BB9B8F51-DB7D-42FB-8AD4-90291A2E5E82}" destId="{F97FE7DF-2136-480B-B2D7-B2F86131BAB3}" srcOrd="3" destOrd="0" presId="urn:microsoft.com/office/officeart/2005/8/layout/chevron2"/>
    <dgm:cxn modelId="{C21B55C8-A2F1-4F07-87D6-5B79BED20A1C}" type="presParOf" srcId="{BB9B8F51-DB7D-42FB-8AD4-90291A2E5E82}" destId="{A6339C19-76DA-44CE-82EC-C53C7F7ABA4C}" srcOrd="4" destOrd="0" presId="urn:microsoft.com/office/officeart/2005/8/layout/chevron2"/>
    <dgm:cxn modelId="{E8080C5C-FD9B-456A-9040-6D4BEB0C1E66}" type="presParOf" srcId="{A6339C19-76DA-44CE-82EC-C53C7F7ABA4C}" destId="{A124F6C6-A38F-4382-A9C7-BCD95B866100}" srcOrd="0" destOrd="0" presId="urn:microsoft.com/office/officeart/2005/8/layout/chevron2"/>
    <dgm:cxn modelId="{22664E0E-721F-474D-8857-1CFFD143C058}" type="presParOf" srcId="{A6339C19-76DA-44CE-82EC-C53C7F7ABA4C}" destId="{F975C7EC-1ACE-49E4-8970-AB3DFFA664BE}" srcOrd="1" destOrd="0" presId="urn:microsoft.com/office/officeart/2005/8/layout/chevron2"/>
    <dgm:cxn modelId="{DDE89D43-9F65-4183-8114-2A948CD32ABD}" type="presParOf" srcId="{BB9B8F51-DB7D-42FB-8AD4-90291A2E5E82}" destId="{53AEB5DE-9152-4F5A-A57B-A2EED5DBF96F}" srcOrd="5" destOrd="0" presId="urn:microsoft.com/office/officeart/2005/8/layout/chevron2"/>
    <dgm:cxn modelId="{3B9352BE-5483-49C4-8667-DD0A24DE17D7}" type="presParOf" srcId="{BB9B8F51-DB7D-42FB-8AD4-90291A2E5E82}" destId="{015AF70D-23C1-4E7A-A515-4BC8E4C398F5}" srcOrd="6" destOrd="0" presId="urn:microsoft.com/office/officeart/2005/8/layout/chevron2"/>
    <dgm:cxn modelId="{D0ECB79B-5D87-4C59-856D-9E7E36A8E178}" type="presParOf" srcId="{015AF70D-23C1-4E7A-A515-4BC8E4C398F5}" destId="{2DDB6669-34A7-44AF-BD80-E8F828055960}" srcOrd="0" destOrd="0" presId="urn:microsoft.com/office/officeart/2005/8/layout/chevron2"/>
    <dgm:cxn modelId="{4A186C3F-C6DE-4036-B18A-210B9EDC2243}" type="presParOf" srcId="{015AF70D-23C1-4E7A-A515-4BC8E4C398F5}" destId="{8015F19C-1E71-4A95-9AAF-A08529BAE35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00331A-D005-44E4-8F0D-7E7A65AABC0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2E3B02-19AA-4E5D-B412-95580D8A731E}">
      <dgm:prSet phldrT="[Текст]" custT="1"/>
      <dgm:spPr/>
      <dgm:t>
        <a:bodyPr/>
        <a:lstStyle/>
        <a:p>
          <a:r>
            <a:rPr lang="ru-RU" sz="1600" dirty="0" smtClean="0"/>
            <a:t>ГБУ «СДЦ «БРЭК»</a:t>
          </a:r>
          <a:endParaRPr lang="ru-RU" sz="1600" dirty="0"/>
        </a:p>
      </dgm:t>
    </dgm:pt>
    <dgm:pt modelId="{97B0ECB4-1440-485C-BA20-75D774D60B59}" type="parTrans" cxnId="{C154C476-0ACC-47DF-9849-91FC6B0AE30F}">
      <dgm:prSet/>
      <dgm:spPr/>
      <dgm:t>
        <a:bodyPr/>
        <a:lstStyle/>
        <a:p>
          <a:endParaRPr lang="ru-RU"/>
        </a:p>
      </dgm:t>
    </dgm:pt>
    <dgm:pt modelId="{A25ACFA0-1D9E-427D-9BE6-4CC2040999CB}" type="sibTrans" cxnId="{C154C476-0ACC-47DF-9849-91FC6B0AE30F}">
      <dgm:prSet/>
      <dgm:spPr/>
      <dgm:t>
        <a:bodyPr/>
        <a:lstStyle/>
        <a:p>
          <a:endParaRPr lang="ru-RU"/>
        </a:p>
      </dgm:t>
    </dgm:pt>
    <dgm:pt modelId="{70F84D10-E631-47D1-9174-905D59396E2B}">
      <dgm:prSet phldrT="[Текст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dirty="0" smtClean="0"/>
            <a:t>3 школьных комплекса</a:t>
          </a:r>
          <a:endParaRPr lang="ru-RU" dirty="0"/>
        </a:p>
      </dgm:t>
    </dgm:pt>
    <dgm:pt modelId="{18727E89-5550-4178-BBCE-16C9A2AADB41}" type="parTrans" cxnId="{DBA838E0-D35B-4A03-961F-A037CBA560D2}">
      <dgm:prSet/>
      <dgm:spPr/>
      <dgm:t>
        <a:bodyPr/>
        <a:lstStyle/>
        <a:p>
          <a:endParaRPr lang="ru-RU"/>
        </a:p>
      </dgm:t>
    </dgm:pt>
    <dgm:pt modelId="{676762BB-29A5-4A5B-91ED-FDE5D829FF13}" type="sibTrans" cxnId="{DBA838E0-D35B-4A03-961F-A037CBA560D2}">
      <dgm:prSet/>
      <dgm:spPr/>
      <dgm:t>
        <a:bodyPr/>
        <a:lstStyle/>
        <a:p>
          <a:endParaRPr lang="ru-RU"/>
        </a:p>
      </dgm:t>
    </dgm:pt>
    <dgm:pt modelId="{AC32220D-6AE6-4E24-9751-F486D5BCA65E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/>
            <a:t>2 Дома Культуры</a:t>
          </a:r>
          <a:endParaRPr lang="ru-RU" dirty="0"/>
        </a:p>
      </dgm:t>
    </dgm:pt>
    <dgm:pt modelId="{B1A9D70C-8B82-48E4-AC6A-A88ED2DEC65A}" type="parTrans" cxnId="{100A4607-99E7-4D12-9525-29FB9D0195DF}">
      <dgm:prSet/>
      <dgm:spPr/>
      <dgm:t>
        <a:bodyPr/>
        <a:lstStyle/>
        <a:p>
          <a:endParaRPr lang="ru-RU"/>
        </a:p>
      </dgm:t>
    </dgm:pt>
    <dgm:pt modelId="{B811367F-2013-400D-ABE0-22346710F258}" type="sibTrans" cxnId="{100A4607-99E7-4D12-9525-29FB9D0195DF}">
      <dgm:prSet/>
      <dgm:spPr/>
      <dgm:t>
        <a:bodyPr/>
        <a:lstStyle/>
        <a:p>
          <a:endParaRPr lang="ru-RU"/>
        </a:p>
      </dgm:t>
    </dgm:pt>
    <dgm:pt modelId="{BA7C7840-DA33-4AB8-A6D2-67ACDE969572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1</a:t>
          </a:r>
        </a:p>
        <a:p>
          <a:r>
            <a:rPr lang="ru-RU" dirty="0" smtClean="0"/>
            <a:t>Автономная некоммерческая организация</a:t>
          </a:r>
          <a:endParaRPr lang="ru-RU" dirty="0"/>
        </a:p>
      </dgm:t>
    </dgm:pt>
    <dgm:pt modelId="{0BE59EA1-79E7-4F33-B7E5-570BFFB4E96A}" type="parTrans" cxnId="{F4F1F6B9-B2CE-47EB-A747-5A2CC8DACB58}">
      <dgm:prSet/>
      <dgm:spPr/>
      <dgm:t>
        <a:bodyPr/>
        <a:lstStyle/>
        <a:p>
          <a:endParaRPr lang="ru-RU"/>
        </a:p>
      </dgm:t>
    </dgm:pt>
    <dgm:pt modelId="{94B8B650-A702-4FEC-AF26-6883F1B3DB8A}" type="sibTrans" cxnId="{F4F1F6B9-B2CE-47EB-A747-5A2CC8DACB58}">
      <dgm:prSet/>
      <dgm:spPr/>
      <dgm:t>
        <a:bodyPr/>
        <a:lstStyle/>
        <a:p>
          <a:endParaRPr lang="ru-RU"/>
        </a:p>
      </dgm:t>
    </dgm:pt>
    <dgm:pt modelId="{B1898BE2-D29E-445A-8B06-DB230183CD6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800" dirty="0" smtClean="0"/>
            <a:t>3 Библиотечных комплекса</a:t>
          </a:r>
          <a:endParaRPr lang="ru-RU" sz="800" dirty="0"/>
        </a:p>
      </dgm:t>
    </dgm:pt>
    <dgm:pt modelId="{908CEC88-AA21-4784-B0A3-7CE300AE0019}" type="parTrans" cxnId="{6EA41459-43A2-4505-9A00-9E041F46ED96}">
      <dgm:prSet/>
      <dgm:spPr/>
      <dgm:t>
        <a:bodyPr/>
        <a:lstStyle/>
        <a:p>
          <a:endParaRPr lang="ru-RU"/>
        </a:p>
      </dgm:t>
    </dgm:pt>
    <dgm:pt modelId="{E9A670E2-DF86-4FD7-A9A5-F45E24646E25}" type="sibTrans" cxnId="{6EA41459-43A2-4505-9A00-9E041F46ED96}">
      <dgm:prSet/>
      <dgm:spPr/>
      <dgm:t>
        <a:bodyPr/>
        <a:lstStyle/>
        <a:p>
          <a:endParaRPr lang="ru-RU"/>
        </a:p>
      </dgm:t>
    </dgm:pt>
    <dgm:pt modelId="{31BA2FF0-2F00-43EF-AD7D-6CBEF9C002AF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ТЦСО «Бабушкинского района»</a:t>
          </a:r>
          <a:endParaRPr lang="ru-RU" dirty="0"/>
        </a:p>
      </dgm:t>
    </dgm:pt>
    <dgm:pt modelId="{A04CBAA6-9B5F-45E3-BB7F-6EFF5370C5EB}" type="parTrans" cxnId="{6DB0E37B-386F-43D4-BA5E-FBAF5639BC4C}">
      <dgm:prSet/>
      <dgm:spPr/>
      <dgm:t>
        <a:bodyPr/>
        <a:lstStyle/>
        <a:p>
          <a:endParaRPr lang="ru-RU"/>
        </a:p>
      </dgm:t>
    </dgm:pt>
    <dgm:pt modelId="{BCE31923-84AD-4415-BDD5-811120335537}" type="sibTrans" cxnId="{6DB0E37B-386F-43D4-BA5E-FBAF5639BC4C}">
      <dgm:prSet/>
      <dgm:spPr/>
      <dgm:t>
        <a:bodyPr/>
        <a:lstStyle/>
        <a:p>
          <a:endParaRPr lang="ru-RU"/>
        </a:p>
      </dgm:t>
    </dgm:pt>
    <dgm:pt modelId="{11CD8816-DAEC-4C79-A9DF-9539ACDD7BA7}" type="pres">
      <dgm:prSet presAssocID="{4B00331A-D005-44E4-8F0D-7E7A65AABC0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8D5D0B-BD8C-45E0-A278-D74409447EAA}" type="pres">
      <dgm:prSet presAssocID="{AE2E3B02-19AA-4E5D-B412-95580D8A731E}" presName="centerShape" presStyleLbl="node0" presStyleIdx="0" presStyleCnt="1"/>
      <dgm:spPr/>
      <dgm:t>
        <a:bodyPr/>
        <a:lstStyle/>
        <a:p>
          <a:endParaRPr lang="ru-RU"/>
        </a:p>
      </dgm:t>
    </dgm:pt>
    <dgm:pt modelId="{6B19DCA2-ACD7-4232-9DCF-50CC9581E419}" type="pres">
      <dgm:prSet presAssocID="{70F84D10-E631-47D1-9174-905D59396E2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AB335-C8F7-43D2-BA6B-231ECA86E41E}" type="pres">
      <dgm:prSet presAssocID="{70F84D10-E631-47D1-9174-905D59396E2B}" presName="dummy" presStyleCnt="0"/>
      <dgm:spPr/>
    </dgm:pt>
    <dgm:pt modelId="{3800F61F-1777-4508-9212-9F9990AB80FF}" type="pres">
      <dgm:prSet presAssocID="{676762BB-29A5-4A5B-91ED-FDE5D829FF13}" presName="sibTrans" presStyleLbl="sibTrans2D1" presStyleIdx="0" presStyleCnt="5"/>
      <dgm:spPr/>
      <dgm:t>
        <a:bodyPr/>
        <a:lstStyle/>
        <a:p>
          <a:endParaRPr lang="ru-RU"/>
        </a:p>
      </dgm:t>
    </dgm:pt>
    <dgm:pt modelId="{0734550C-9A7C-4B50-B413-2361E857C339}" type="pres">
      <dgm:prSet presAssocID="{AC32220D-6AE6-4E24-9751-F486D5BCA65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0BB3B-FFC0-4A03-A29A-FD6A267EE14B}" type="pres">
      <dgm:prSet presAssocID="{AC32220D-6AE6-4E24-9751-F486D5BCA65E}" presName="dummy" presStyleCnt="0"/>
      <dgm:spPr/>
    </dgm:pt>
    <dgm:pt modelId="{A318C8F7-2D6D-4C42-9F7C-FAC8E8E88C4F}" type="pres">
      <dgm:prSet presAssocID="{B811367F-2013-400D-ABE0-22346710F258}" presName="sibTrans" presStyleLbl="sibTrans2D1" presStyleIdx="1" presStyleCnt="5"/>
      <dgm:spPr/>
      <dgm:t>
        <a:bodyPr/>
        <a:lstStyle/>
        <a:p>
          <a:endParaRPr lang="ru-RU"/>
        </a:p>
      </dgm:t>
    </dgm:pt>
    <dgm:pt modelId="{173FB58A-F6B9-45BE-9FE2-F6ABB1082D50}" type="pres">
      <dgm:prSet presAssocID="{BA7C7840-DA33-4AB8-A6D2-67ACDE96957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2673E-3B67-4976-8AD4-A2476DB9D367}" type="pres">
      <dgm:prSet presAssocID="{BA7C7840-DA33-4AB8-A6D2-67ACDE969572}" presName="dummy" presStyleCnt="0"/>
      <dgm:spPr/>
    </dgm:pt>
    <dgm:pt modelId="{357C4E59-78BD-43FC-97C4-9752605D73FC}" type="pres">
      <dgm:prSet presAssocID="{94B8B650-A702-4FEC-AF26-6883F1B3DB8A}" presName="sibTrans" presStyleLbl="sibTrans2D1" presStyleIdx="2" presStyleCnt="5"/>
      <dgm:spPr/>
      <dgm:t>
        <a:bodyPr/>
        <a:lstStyle/>
        <a:p>
          <a:endParaRPr lang="ru-RU"/>
        </a:p>
      </dgm:t>
    </dgm:pt>
    <dgm:pt modelId="{ECA6EDD3-DA0E-4DC0-8CE8-35AEED3278E6}" type="pres">
      <dgm:prSet presAssocID="{31BA2FF0-2F00-43EF-AD7D-6CBEF9C002A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2D9550-0442-4526-B0FB-D1AD22431F79}" type="pres">
      <dgm:prSet presAssocID="{31BA2FF0-2F00-43EF-AD7D-6CBEF9C002AF}" presName="dummy" presStyleCnt="0"/>
      <dgm:spPr/>
    </dgm:pt>
    <dgm:pt modelId="{14469869-78C3-4ADC-AB80-6EFB86AC7673}" type="pres">
      <dgm:prSet presAssocID="{BCE31923-84AD-4415-BDD5-811120335537}" presName="sibTrans" presStyleLbl="sibTrans2D1" presStyleIdx="3" presStyleCnt="5"/>
      <dgm:spPr/>
      <dgm:t>
        <a:bodyPr/>
        <a:lstStyle/>
        <a:p>
          <a:endParaRPr lang="ru-RU"/>
        </a:p>
      </dgm:t>
    </dgm:pt>
    <dgm:pt modelId="{EFA612F8-F60A-4F8E-BAC8-76E43BBCA91D}" type="pres">
      <dgm:prSet presAssocID="{B1898BE2-D29E-445A-8B06-DB230183CD6B}" presName="node" presStyleLbl="node1" presStyleIdx="4" presStyleCnt="5" custRadScaleRad="100643" custRadScaleInc="2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F4E46-D61C-4B13-B141-E6C99923EC46}" type="pres">
      <dgm:prSet presAssocID="{B1898BE2-D29E-445A-8B06-DB230183CD6B}" presName="dummy" presStyleCnt="0"/>
      <dgm:spPr/>
    </dgm:pt>
    <dgm:pt modelId="{ADB6E580-0FE0-4BF2-B317-99F2882E9F2F}" type="pres">
      <dgm:prSet presAssocID="{E9A670E2-DF86-4FD7-A9A5-F45E24646E25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AF214623-1BB0-4BB8-B870-93D3E5BD6E20}" type="presOf" srcId="{B811367F-2013-400D-ABE0-22346710F258}" destId="{A318C8F7-2D6D-4C42-9F7C-FAC8E8E88C4F}" srcOrd="0" destOrd="0" presId="urn:microsoft.com/office/officeart/2005/8/layout/radial6"/>
    <dgm:cxn modelId="{9984F072-7625-41ED-B5AD-461774F6E7C5}" type="presOf" srcId="{94B8B650-A702-4FEC-AF26-6883F1B3DB8A}" destId="{357C4E59-78BD-43FC-97C4-9752605D73FC}" srcOrd="0" destOrd="0" presId="urn:microsoft.com/office/officeart/2005/8/layout/radial6"/>
    <dgm:cxn modelId="{6DB0E37B-386F-43D4-BA5E-FBAF5639BC4C}" srcId="{AE2E3B02-19AA-4E5D-B412-95580D8A731E}" destId="{31BA2FF0-2F00-43EF-AD7D-6CBEF9C002AF}" srcOrd="3" destOrd="0" parTransId="{A04CBAA6-9B5F-45E3-BB7F-6EFF5370C5EB}" sibTransId="{BCE31923-84AD-4415-BDD5-811120335537}"/>
    <dgm:cxn modelId="{6272FEFC-26CD-4C11-97F4-147807BCCEE5}" type="presOf" srcId="{4B00331A-D005-44E4-8F0D-7E7A65AABC01}" destId="{11CD8816-DAEC-4C79-A9DF-9539ACDD7BA7}" srcOrd="0" destOrd="0" presId="urn:microsoft.com/office/officeart/2005/8/layout/radial6"/>
    <dgm:cxn modelId="{DBA838E0-D35B-4A03-961F-A037CBA560D2}" srcId="{AE2E3B02-19AA-4E5D-B412-95580D8A731E}" destId="{70F84D10-E631-47D1-9174-905D59396E2B}" srcOrd="0" destOrd="0" parTransId="{18727E89-5550-4178-BBCE-16C9A2AADB41}" sibTransId="{676762BB-29A5-4A5B-91ED-FDE5D829FF13}"/>
    <dgm:cxn modelId="{47CB6A4D-8387-49C9-B285-B3CD42EF1B7C}" type="presOf" srcId="{E9A670E2-DF86-4FD7-A9A5-F45E24646E25}" destId="{ADB6E580-0FE0-4BF2-B317-99F2882E9F2F}" srcOrd="0" destOrd="0" presId="urn:microsoft.com/office/officeart/2005/8/layout/radial6"/>
    <dgm:cxn modelId="{C154C476-0ACC-47DF-9849-91FC6B0AE30F}" srcId="{4B00331A-D005-44E4-8F0D-7E7A65AABC01}" destId="{AE2E3B02-19AA-4E5D-B412-95580D8A731E}" srcOrd="0" destOrd="0" parTransId="{97B0ECB4-1440-485C-BA20-75D774D60B59}" sibTransId="{A25ACFA0-1D9E-427D-9BE6-4CC2040999CB}"/>
    <dgm:cxn modelId="{8AF4BDBC-B0DD-4290-B021-22AE8B7E229C}" type="presOf" srcId="{AC32220D-6AE6-4E24-9751-F486D5BCA65E}" destId="{0734550C-9A7C-4B50-B413-2361E857C339}" srcOrd="0" destOrd="0" presId="urn:microsoft.com/office/officeart/2005/8/layout/radial6"/>
    <dgm:cxn modelId="{70D89C1A-1DDC-4A92-972B-EF3EFAFE91D9}" type="presOf" srcId="{31BA2FF0-2F00-43EF-AD7D-6CBEF9C002AF}" destId="{ECA6EDD3-DA0E-4DC0-8CE8-35AEED3278E6}" srcOrd="0" destOrd="0" presId="urn:microsoft.com/office/officeart/2005/8/layout/radial6"/>
    <dgm:cxn modelId="{D734330B-767C-4FE7-A3E7-52C2D3D321C6}" type="presOf" srcId="{70F84D10-E631-47D1-9174-905D59396E2B}" destId="{6B19DCA2-ACD7-4232-9DCF-50CC9581E419}" srcOrd="0" destOrd="0" presId="urn:microsoft.com/office/officeart/2005/8/layout/radial6"/>
    <dgm:cxn modelId="{2EB714E0-5D9A-439C-8741-27C001FA3847}" type="presOf" srcId="{BA7C7840-DA33-4AB8-A6D2-67ACDE969572}" destId="{173FB58A-F6B9-45BE-9FE2-F6ABB1082D50}" srcOrd="0" destOrd="0" presId="urn:microsoft.com/office/officeart/2005/8/layout/radial6"/>
    <dgm:cxn modelId="{C0CC7C62-2EF7-4ECD-80AA-44624BFF60F0}" type="presOf" srcId="{BCE31923-84AD-4415-BDD5-811120335537}" destId="{14469869-78C3-4ADC-AB80-6EFB86AC7673}" srcOrd="0" destOrd="0" presId="urn:microsoft.com/office/officeart/2005/8/layout/radial6"/>
    <dgm:cxn modelId="{C81448C0-EE51-4B69-9AD1-A9FD1FC1CEC2}" type="presOf" srcId="{676762BB-29A5-4A5B-91ED-FDE5D829FF13}" destId="{3800F61F-1777-4508-9212-9F9990AB80FF}" srcOrd="0" destOrd="0" presId="urn:microsoft.com/office/officeart/2005/8/layout/radial6"/>
    <dgm:cxn modelId="{100A4607-99E7-4D12-9525-29FB9D0195DF}" srcId="{AE2E3B02-19AA-4E5D-B412-95580D8A731E}" destId="{AC32220D-6AE6-4E24-9751-F486D5BCA65E}" srcOrd="1" destOrd="0" parTransId="{B1A9D70C-8B82-48E4-AC6A-A88ED2DEC65A}" sibTransId="{B811367F-2013-400D-ABE0-22346710F258}"/>
    <dgm:cxn modelId="{F4F1F6B9-B2CE-47EB-A747-5A2CC8DACB58}" srcId="{AE2E3B02-19AA-4E5D-B412-95580D8A731E}" destId="{BA7C7840-DA33-4AB8-A6D2-67ACDE969572}" srcOrd="2" destOrd="0" parTransId="{0BE59EA1-79E7-4F33-B7E5-570BFFB4E96A}" sibTransId="{94B8B650-A702-4FEC-AF26-6883F1B3DB8A}"/>
    <dgm:cxn modelId="{05AA4158-65CA-4265-893A-C30BD51E7954}" type="presOf" srcId="{B1898BE2-D29E-445A-8B06-DB230183CD6B}" destId="{EFA612F8-F60A-4F8E-BAC8-76E43BBCA91D}" srcOrd="0" destOrd="0" presId="urn:microsoft.com/office/officeart/2005/8/layout/radial6"/>
    <dgm:cxn modelId="{6EA41459-43A2-4505-9A00-9E041F46ED96}" srcId="{AE2E3B02-19AA-4E5D-B412-95580D8A731E}" destId="{B1898BE2-D29E-445A-8B06-DB230183CD6B}" srcOrd="4" destOrd="0" parTransId="{908CEC88-AA21-4784-B0A3-7CE300AE0019}" sibTransId="{E9A670E2-DF86-4FD7-A9A5-F45E24646E25}"/>
    <dgm:cxn modelId="{D3DCB88E-71D2-4EE9-AE6C-81D023D04C2B}" type="presOf" srcId="{AE2E3B02-19AA-4E5D-B412-95580D8A731E}" destId="{6D8D5D0B-BD8C-45E0-A278-D74409447EAA}" srcOrd="0" destOrd="0" presId="urn:microsoft.com/office/officeart/2005/8/layout/radial6"/>
    <dgm:cxn modelId="{604A367F-5A71-453E-AB9F-9BDD68C986FB}" type="presParOf" srcId="{11CD8816-DAEC-4C79-A9DF-9539ACDD7BA7}" destId="{6D8D5D0B-BD8C-45E0-A278-D74409447EAA}" srcOrd="0" destOrd="0" presId="urn:microsoft.com/office/officeart/2005/8/layout/radial6"/>
    <dgm:cxn modelId="{DA0FB350-EB4D-4096-9029-39B63554E8EC}" type="presParOf" srcId="{11CD8816-DAEC-4C79-A9DF-9539ACDD7BA7}" destId="{6B19DCA2-ACD7-4232-9DCF-50CC9581E419}" srcOrd="1" destOrd="0" presId="urn:microsoft.com/office/officeart/2005/8/layout/radial6"/>
    <dgm:cxn modelId="{2FB5365D-EAFB-4BA8-BB4E-9B81854317F9}" type="presParOf" srcId="{11CD8816-DAEC-4C79-A9DF-9539ACDD7BA7}" destId="{D5CAB335-C8F7-43D2-BA6B-231ECA86E41E}" srcOrd="2" destOrd="0" presId="urn:microsoft.com/office/officeart/2005/8/layout/radial6"/>
    <dgm:cxn modelId="{7D65EBD3-20A6-4E3A-9F8D-2144882ED979}" type="presParOf" srcId="{11CD8816-DAEC-4C79-A9DF-9539ACDD7BA7}" destId="{3800F61F-1777-4508-9212-9F9990AB80FF}" srcOrd="3" destOrd="0" presId="urn:microsoft.com/office/officeart/2005/8/layout/radial6"/>
    <dgm:cxn modelId="{F2C9023F-B3D2-4EF5-8722-3EFDD9873092}" type="presParOf" srcId="{11CD8816-DAEC-4C79-A9DF-9539ACDD7BA7}" destId="{0734550C-9A7C-4B50-B413-2361E857C339}" srcOrd="4" destOrd="0" presId="urn:microsoft.com/office/officeart/2005/8/layout/radial6"/>
    <dgm:cxn modelId="{00C4478A-1286-4A9A-B80F-FD6EC5C7FAE6}" type="presParOf" srcId="{11CD8816-DAEC-4C79-A9DF-9539ACDD7BA7}" destId="{A9B0BB3B-FFC0-4A03-A29A-FD6A267EE14B}" srcOrd="5" destOrd="0" presId="urn:microsoft.com/office/officeart/2005/8/layout/radial6"/>
    <dgm:cxn modelId="{6289453C-49A3-45D3-9686-F04DCFDDC6DD}" type="presParOf" srcId="{11CD8816-DAEC-4C79-A9DF-9539ACDD7BA7}" destId="{A318C8F7-2D6D-4C42-9F7C-FAC8E8E88C4F}" srcOrd="6" destOrd="0" presId="urn:microsoft.com/office/officeart/2005/8/layout/radial6"/>
    <dgm:cxn modelId="{9E0D2034-0B49-49AD-85BE-183912839126}" type="presParOf" srcId="{11CD8816-DAEC-4C79-A9DF-9539ACDD7BA7}" destId="{173FB58A-F6B9-45BE-9FE2-F6ABB1082D50}" srcOrd="7" destOrd="0" presId="urn:microsoft.com/office/officeart/2005/8/layout/radial6"/>
    <dgm:cxn modelId="{799E8693-5B1E-4C82-AA74-E7163AA0D762}" type="presParOf" srcId="{11CD8816-DAEC-4C79-A9DF-9539ACDD7BA7}" destId="{C522673E-3B67-4976-8AD4-A2476DB9D367}" srcOrd="8" destOrd="0" presId="urn:microsoft.com/office/officeart/2005/8/layout/radial6"/>
    <dgm:cxn modelId="{D1F7BA31-D0E8-45D6-AB7C-D6597EC4C1A6}" type="presParOf" srcId="{11CD8816-DAEC-4C79-A9DF-9539ACDD7BA7}" destId="{357C4E59-78BD-43FC-97C4-9752605D73FC}" srcOrd="9" destOrd="0" presId="urn:microsoft.com/office/officeart/2005/8/layout/radial6"/>
    <dgm:cxn modelId="{C23FE241-C446-472E-8159-E8347B835800}" type="presParOf" srcId="{11CD8816-DAEC-4C79-A9DF-9539ACDD7BA7}" destId="{ECA6EDD3-DA0E-4DC0-8CE8-35AEED3278E6}" srcOrd="10" destOrd="0" presId="urn:microsoft.com/office/officeart/2005/8/layout/radial6"/>
    <dgm:cxn modelId="{F4FA8F3F-6352-40A2-BA9D-C7C2AB03B5E0}" type="presParOf" srcId="{11CD8816-DAEC-4C79-A9DF-9539ACDD7BA7}" destId="{9B2D9550-0442-4526-B0FB-D1AD22431F79}" srcOrd="11" destOrd="0" presId="urn:microsoft.com/office/officeart/2005/8/layout/radial6"/>
    <dgm:cxn modelId="{58174F50-1A06-4057-82C0-DDB06C841E9C}" type="presParOf" srcId="{11CD8816-DAEC-4C79-A9DF-9539ACDD7BA7}" destId="{14469869-78C3-4ADC-AB80-6EFB86AC7673}" srcOrd="12" destOrd="0" presId="urn:microsoft.com/office/officeart/2005/8/layout/radial6"/>
    <dgm:cxn modelId="{F226396E-B8A2-4533-9EB2-B700E41DBC5A}" type="presParOf" srcId="{11CD8816-DAEC-4C79-A9DF-9539ACDD7BA7}" destId="{EFA612F8-F60A-4F8E-BAC8-76E43BBCA91D}" srcOrd="13" destOrd="0" presId="urn:microsoft.com/office/officeart/2005/8/layout/radial6"/>
    <dgm:cxn modelId="{2A8206EB-B440-4F7B-B433-E480B32844FB}" type="presParOf" srcId="{11CD8816-DAEC-4C79-A9DF-9539ACDD7BA7}" destId="{033F4E46-D61C-4B13-B141-E6C99923EC46}" srcOrd="14" destOrd="0" presId="urn:microsoft.com/office/officeart/2005/8/layout/radial6"/>
    <dgm:cxn modelId="{34F0372E-B0C4-4D2C-83D1-688B8A8B2658}" type="presParOf" srcId="{11CD8816-DAEC-4C79-A9DF-9539ACDD7BA7}" destId="{ADB6E580-0FE0-4BF2-B317-99F2882E9F2F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CDC165-BE40-4952-93D6-D3C7C40930E3}" type="doc">
      <dgm:prSet loTypeId="urn:microsoft.com/office/officeart/2005/8/layout/targe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3E21129-F3BE-4B09-8AB4-3D77905D3637}">
      <dgm:prSet custT="1"/>
      <dgm:spPr/>
      <dgm:t>
        <a:bodyPr/>
        <a:lstStyle/>
        <a:p>
          <a:r>
            <a:rPr lang="ru-RU" sz="1200" dirty="0" smtClean="0"/>
            <a:t>Организация и проведение мероприятий актуальной тематики, интересной разным группам жителей, регулярное проведение дней открытых дверей, «открытых» уроков</a:t>
          </a:r>
          <a:endParaRPr lang="ru-RU" sz="1200" dirty="0"/>
        </a:p>
      </dgm:t>
    </dgm:pt>
    <dgm:pt modelId="{516FE86E-175A-4A46-87F8-7C88D99C2540}" type="sibTrans" cxnId="{37478E5D-ED22-4D21-9648-B41807123A5F}">
      <dgm:prSet/>
      <dgm:spPr/>
      <dgm:t>
        <a:bodyPr/>
        <a:lstStyle/>
        <a:p>
          <a:endParaRPr lang="ru-RU"/>
        </a:p>
      </dgm:t>
    </dgm:pt>
    <dgm:pt modelId="{85B8026F-DE99-411F-AA50-B85FAD57E275}" type="parTrans" cxnId="{37478E5D-ED22-4D21-9648-B41807123A5F}">
      <dgm:prSet/>
      <dgm:spPr/>
      <dgm:t>
        <a:bodyPr/>
        <a:lstStyle/>
        <a:p>
          <a:endParaRPr lang="ru-RU"/>
        </a:p>
      </dgm:t>
    </dgm:pt>
    <dgm:pt modelId="{06AD9A59-19C1-443C-966A-14C262EC6973}">
      <dgm:prSet custT="1"/>
      <dgm:spPr/>
      <dgm:t>
        <a:bodyPr/>
        <a:lstStyle/>
        <a:p>
          <a:r>
            <a:rPr lang="ru-RU" sz="1200" dirty="0" smtClean="0"/>
            <a:t>Активная работа в социальных сетях, реклама направлений на мероприятиях</a:t>
          </a:r>
          <a:endParaRPr lang="ru-RU" sz="1200" dirty="0"/>
        </a:p>
      </dgm:t>
    </dgm:pt>
    <dgm:pt modelId="{D12992B3-C6A1-4360-96D3-6311F2FF9A79}" type="sibTrans" cxnId="{0B7BE006-00E5-4756-8CE6-8B6BD34F3B40}">
      <dgm:prSet/>
      <dgm:spPr/>
      <dgm:t>
        <a:bodyPr/>
        <a:lstStyle/>
        <a:p>
          <a:endParaRPr lang="ru-RU"/>
        </a:p>
      </dgm:t>
    </dgm:pt>
    <dgm:pt modelId="{21BD7E9C-335B-42A6-80A4-D3DA632A85FB}" type="parTrans" cxnId="{0B7BE006-00E5-4756-8CE6-8B6BD34F3B40}">
      <dgm:prSet/>
      <dgm:spPr/>
      <dgm:t>
        <a:bodyPr/>
        <a:lstStyle/>
        <a:p>
          <a:endParaRPr lang="ru-RU"/>
        </a:p>
      </dgm:t>
    </dgm:pt>
    <dgm:pt modelId="{E19F17C5-586C-4247-BF90-F4F4CFB68459}">
      <dgm:prSet custT="1"/>
      <dgm:spPr/>
      <dgm:t>
        <a:bodyPr/>
        <a:lstStyle/>
        <a:p>
          <a:r>
            <a:rPr lang="ru-RU" sz="1200" dirty="0" smtClean="0"/>
            <a:t>Расширение возрастного спектра жителей</a:t>
          </a:r>
          <a:endParaRPr lang="ru-RU" sz="1200" dirty="0"/>
        </a:p>
      </dgm:t>
    </dgm:pt>
    <dgm:pt modelId="{E1D69CB3-8C1E-4024-A4E4-172D7B9C440F}" type="sibTrans" cxnId="{0EAC67C0-9F48-42F3-8774-A9C7653451B9}">
      <dgm:prSet/>
      <dgm:spPr/>
      <dgm:t>
        <a:bodyPr/>
        <a:lstStyle/>
        <a:p>
          <a:endParaRPr lang="ru-RU"/>
        </a:p>
      </dgm:t>
    </dgm:pt>
    <dgm:pt modelId="{F481D35F-CA1D-4004-94CA-D22CA830541C}" type="parTrans" cxnId="{0EAC67C0-9F48-42F3-8774-A9C7653451B9}">
      <dgm:prSet/>
      <dgm:spPr/>
      <dgm:t>
        <a:bodyPr/>
        <a:lstStyle/>
        <a:p>
          <a:endParaRPr lang="ru-RU"/>
        </a:p>
      </dgm:t>
    </dgm:pt>
    <dgm:pt modelId="{B44E525F-01F4-4176-BB66-72B862BBA2ED}">
      <dgm:prSet custT="1"/>
      <dgm:spPr/>
      <dgm:t>
        <a:bodyPr/>
        <a:lstStyle/>
        <a:p>
          <a:r>
            <a:rPr lang="ru-RU" sz="1200" dirty="0" smtClean="0"/>
            <a:t>Постоянный мониторинг потребностей жителей района через анкеты эффективности, общественных советников, работе в интернет-пространстве</a:t>
          </a:r>
          <a:endParaRPr lang="ru-RU" sz="1200" dirty="0"/>
        </a:p>
      </dgm:t>
    </dgm:pt>
    <dgm:pt modelId="{85E2F450-66A4-4022-BCA7-98AC12230227}" type="sibTrans" cxnId="{C749A206-833D-4842-8601-4AD8C59D531C}">
      <dgm:prSet/>
      <dgm:spPr/>
      <dgm:t>
        <a:bodyPr/>
        <a:lstStyle/>
        <a:p>
          <a:endParaRPr lang="ru-RU"/>
        </a:p>
      </dgm:t>
    </dgm:pt>
    <dgm:pt modelId="{B92A29CB-2107-43D9-8B49-5D873833DAE6}" type="parTrans" cxnId="{C749A206-833D-4842-8601-4AD8C59D531C}">
      <dgm:prSet/>
      <dgm:spPr/>
      <dgm:t>
        <a:bodyPr/>
        <a:lstStyle/>
        <a:p>
          <a:endParaRPr lang="ru-RU"/>
        </a:p>
      </dgm:t>
    </dgm:pt>
    <dgm:pt modelId="{CE5ABD02-F43A-4028-A6B4-5707E683A18D}">
      <dgm:prSet custT="1"/>
      <dgm:spPr/>
      <dgm:t>
        <a:bodyPr/>
        <a:lstStyle/>
        <a:p>
          <a:r>
            <a:rPr lang="ru-RU" sz="1200" dirty="0" smtClean="0"/>
            <a:t>Увеличение разнообразия предлагаемых кружков и, особенно, спортивных секций, </a:t>
          </a:r>
          <a:r>
            <a:rPr lang="ru-RU" sz="1200" dirty="0" err="1" smtClean="0"/>
            <a:t>киберспорта</a:t>
          </a:r>
          <a:r>
            <a:rPr lang="ru-RU" sz="1200" dirty="0" smtClean="0"/>
            <a:t>, </a:t>
          </a:r>
          <a:r>
            <a:rPr lang="en-US" sz="1200" dirty="0" smtClean="0"/>
            <a:t>IT-</a:t>
          </a:r>
          <a:r>
            <a:rPr lang="ru-RU" sz="1200" dirty="0" smtClean="0"/>
            <a:t>моделирования, </a:t>
          </a:r>
          <a:r>
            <a:rPr lang="ru-RU" sz="1200" dirty="0" err="1" smtClean="0"/>
            <a:t>логоритмики</a:t>
          </a:r>
          <a:r>
            <a:rPr lang="ru-RU" sz="1200" dirty="0" smtClean="0"/>
            <a:t> и раннего развития детей</a:t>
          </a:r>
          <a:endParaRPr lang="ru-RU" sz="1200" dirty="0"/>
        </a:p>
      </dgm:t>
    </dgm:pt>
    <dgm:pt modelId="{D3AFCA07-1FCC-40CA-9877-01661496B471}" type="sibTrans" cxnId="{69C12BEA-7A60-43FB-8DC6-99EEF934D7B5}">
      <dgm:prSet/>
      <dgm:spPr/>
      <dgm:t>
        <a:bodyPr/>
        <a:lstStyle/>
        <a:p>
          <a:endParaRPr lang="ru-RU"/>
        </a:p>
      </dgm:t>
    </dgm:pt>
    <dgm:pt modelId="{6B4ACDD7-FFF9-430D-8B7F-F50970BCB39E}" type="parTrans" cxnId="{69C12BEA-7A60-43FB-8DC6-99EEF934D7B5}">
      <dgm:prSet/>
      <dgm:spPr/>
      <dgm:t>
        <a:bodyPr/>
        <a:lstStyle/>
        <a:p>
          <a:endParaRPr lang="ru-RU"/>
        </a:p>
      </dgm:t>
    </dgm:pt>
    <dgm:pt modelId="{94912E34-4289-476C-99AE-D853AE9EC93F}" type="pres">
      <dgm:prSet presAssocID="{62CDC165-BE40-4952-93D6-D3C7C40930E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B064D9-B6B8-4C4E-B6F4-3A5415C395EC}" type="pres">
      <dgm:prSet presAssocID="{CE5ABD02-F43A-4028-A6B4-5707E683A18D}" presName="circle1" presStyleLbl="node1" presStyleIdx="0" presStyleCnt="5"/>
      <dgm:spPr/>
      <dgm:t>
        <a:bodyPr/>
        <a:lstStyle/>
        <a:p>
          <a:endParaRPr lang="ru-RU"/>
        </a:p>
      </dgm:t>
    </dgm:pt>
    <dgm:pt modelId="{4239D695-2557-4338-8ED7-C2B351BFFCAC}" type="pres">
      <dgm:prSet presAssocID="{CE5ABD02-F43A-4028-A6B4-5707E683A18D}" presName="space" presStyleCnt="0"/>
      <dgm:spPr/>
      <dgm:t>
        <a:bodyPr/>
        <a:lstStyle/>
        <a:p>
          <a:endParaRPr lang="ru-RU"/>
        </a:p>
      </dgm:t>
    </dgm:pt>
    <dgm:pt modelId="{60D49241-5E9A-44C4-AFE7-FD09A6A70B2A}" type="pres">
      <dgm:prSet presAssocID="{CE5ABD02-F43A-4028-A6B4-5707E683A18D}" presName="rect1" presStyleLbl="alignAcc1" presStyleIdx="0" presStyleCnt="5" custLinFactNeighborX="0" custLinFactNeighborY="936"/>
      <dgm:spPr/>
      <dgm:t>
        <a:bodyPr/>
        <a:lstStyle/>
        <a:p>
          <a:endParaRPr lang="ru-RU"/>
        </a:p>
      </dgm:t>
    </dgm:pt>
    <dgm:pt modelId="{9E744138-8996-4255-B55E-17E3A885461D}" type="pres">
      <dgm:prSet presAssocID="{E19F17C5-586C-4247-BF90-F4F4CFB68459}" presName="vertSpace2" presStyleLbl="node1" presStyleIdx="0" presStyleCnt="5"/>
      <dgm:spPr/>
      <dgm:t>
        <a:bodyPr/>
        <a:lstStyle/>
        <a:p>
          <a:endParaRPr lang="ru-RU"/>
        </a:p>
      </dgm:t>
    </dgm:pt>
    <dgm:pt modelId="{7CF8D0B4-4A8B-4ACB-846C-037478916692}" type="pres">
      <dgm:prSet presAssocID="{E19F17C5-586C-4247-BF90-F4F4CFB68459}" presName="circle2" presStyleLbl="node1" presStyleIdx="1" presStyleCnt="5"/>
      <dgm:spPr/>
      <dgm:t>
        <a:bodyPr/>
        <a:lstStyle/>
        <a:p>
          <a:endParaRPr lang="ru-RU"/>
        </a:p>
      </dgm:t>
    </dgm:pt>
    <dgm:pt modelId="{59D41083-7594-4EF9-B7D0-5B4D1801824A}" type="pres">
      <dgm:prSet presAssocID="{E19F17C5-586C-4247-BF90-F4F4CFB68459}" presName="rect2" presStyleLbl="alignAcc1" presStyleIdx="1" presStyleCnt="5"/>
      <dgm:spPr/>
      <dgm:t>
        <a:bodyPr/>
        <a:lstStyle/>
        <a:p>
          <a:endParaRPr lang="ru-RU"/>
        </a:p>
      </dgm:t>
    </dgm:pt>
    <dgm:pt modelId="{F611450C-C626-4456-B35B-8B5F6BF0AC88}" type="pres">
      <dgm:prSet presAssocID="{B44E525F-01F4-4176-BB66-72B862BBA2ED}" presName="vertSpace3" presStyleLbl="node1" presStyleIdx="1" presStyleCnt="5"/>
      <dgm:spPr/>
      <dgm:t>
        <a:bodyPr/>
        <a:lstStyle/>
        <a:p>
          <a:endParaRPr lang="ru-RU"/>
        </a:p>
      </dgm:t>
    </dgm:pt>
    <dgm:pt modelId="{545C2E40-32A1-4027-8570-B1B1C9A4F5EB}" type="pres">
      <dgm:prSet presAssocID="{B44E525F-01F4-4176-BB66-72B862BBA2ED}" presName="circle3" presStyleLbl="node1" presStyleIdx="2" presStyleCnt="5"/>
      <dgm:spPr/>
      <dgm:t>
        <a:bodyPr/>
        <a:lstStyle/>
        <a:p>
          <a:endParaRPr lang="ru-RU"/>
        </a:p>
      </dgm:t>
    </dgm:pt>
    <dgm:pt modelId="{BC8A6375-E805-4363-AC43-A9CEC76F0C88}" type="pres">
      <dgm:prSet presAssocID="{B44E525F-01F4-4176-BB66-72B862BBA2ED}" presName="rect3" presStyleLbl="alignAcc1" presStyleIdx="2" presStyleCnt="5"/>
      <dgm:spPr/>
      <dgm:t>
        <a:bodyPr/>
        <a:lstStyle/>
        <a:p>
          <a:endParaRPr lang="ru-RU"/>
        </a:p>
      </dgm:t>
    </dgm:pt>
    <dgm:pt modelId="{786AC990-3041-4FDD-BEB8-E0F58286FF39}" type="pres">
      <dgm:prSet presAssocID="{06AD9A59-19C1-443C-966A-14C262EC6973}" presName="vertSpace4" presStyleLbl="node1" presStyleIdx="2" presStyleCnt="5"/>
      <dgm:spPr/>
      <dgm:t>
        <a:bodyPr/>
        <a:lstStyle/>
        <a:p>
          <a:endParaRPr lang="ru-RU"/>
        </a:p>
      </dgm:t>
    </dgm:pt>
    <dgm:pt modelId="{EA369DD5-11BB-475A-85D9-5295F0D139A9}" type="pres">
      <dgm:prSet presAssocID="{06AD9A59-19C1-443C-966A-14C262EC6973}" presName="circle4" presStyleLbl="node1" presStyleIdx="3" presStyleCnt="5"/>
      <dgm:spPr/>
      <dgm:t>
        <a:bodyPr/>
        <a:lstStyle/>
        <a:p>
          <a:endParaRPr lang="ru-RU"/>
        </a:p>
      </dgm:t>
    </dgm:pt>
    <dgm:pt modelId="{8F4861D1-3D23-41F6-84B1-DB1EFC469DA4}" type="pres">
      <dgm:prSet presAssocID="{06AD9A59-19C1-443C-966A-14C262EC6973}" presName="rect4" presStyleLbl="alignAcc1" presStyleIdx="3" presStyleCnt="5"/>
      <dgm:spPr/>
      <dgm:t>
        <a:bodyPr/>
        <a:lstStyle/>
        <a:p>
          <a:endParaRPr lang="ru-RU"/>
        </a:p>
      </dgm:t>
    </dgm:pt>
    <dgm:pt modelId="{9E46B928-B0E8-4EEE-A202-D192B2CC171B}" type="pres">
      <dgm:prSet presAssocID="{63E21129-F3BE-4B09-8AB4-3D77905D3637}" presName="vertSpace5" presStyleLbl="node1" presStyleIdx="3" presStyleCnt="5"/>
      <dgm:spPr/>
      <dgm:t>
        <a:bodyPr/>
        <a:lstStyle/>
        <a:p>
          <a:endParaRPr lang="ru-RU"/>
        </a:p>
      </dgm:t>
    </dgm:pt>
    <dgm:pt modelId="{0BD94A1E-F1C8-4E38-9F68-7E4D0859FD1A}" type="pres">
      <dgm:prSet presAssocID="{63E21129-F3BE-4B09-8AB4-3D77905D3637}" presName="circle5" presStyleLbl="node1" presStyleIdx="4" presStyleCnt="5"/>
      <dgm:spPr/>
      <dgm:t>
        <a:bodyPr/>
        <a:lstStyle/>
        <a:p>
          <a:endParaRPr lang="ru-RU"/>
        </a:p>
      </dgm:t>
    </dgm:pt>
    <dgm:pt modelId="{16006E65-6AFD-45E4-8ACD-DBD78E274E54}" type="pres">
      <dgm:prSet presAssocID="{63E21129-F3BE-4B09-8AB4-3D77905D3637}" presName="rect5" presStyleLbl="alignAcc1" presStyleIdx="4" presStyleCnt="5"/>
      <dgm:spPr/>
      <dgm:t>
        <a:bodyPr/>
        <a:lstStyle/>
        <a:p>
          <a:endParaRPr lang="ru-RU"/>
        </a:p>
      </dgm:t>
    </dgm:pt>
    <dgm:pt modelId="{C1B31E18-8165-451A-A1E6-3797C77C0B8F}" type="pres">
      <dgm:prSet presAssocID="{CE5ABD02-F43A-4028-A6B4-5707E683A18D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08568-03B7-4940-90FD-3E1F9CB040F4}" type="pres">
      <dgm:prSet presAssocID="{E19F17C5-586C-4247-BF90-F4F4CFB68459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F11717-0175-40BF-8970-3555636A5F37}" type="pres">
      <dgm:prSet presAssocID="{B44E525F-01F4-4176-BB66-72B862BBA2ED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B0280-B2E4-42AD-A1CB-0B7C6E2BFD7F}" type="pres">
      <dgm:prSet presAssocID="{06AD9A59-19C1-443C-966A-14C262EC6973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2F22C-892B-40B1-AFF1-8C22AF3AE44F}" type="pres">
      <dgm:prSet presAssocID="{63E21129-F3BE-4B09-8AB4-3D77905D3637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6D35F3-DD74-4C80-A1AE-5D821857170D}" type="presOf" srcId="{B44E525F-01F4-4176-BB66-72B862BBA2ED}" destId="{BC8A6375-E805-4363-AC43-A9CEC76F0C88}" srcOrd="0" destOrd="0" presId="urn:microsoft.com/office/officeart/2005/8/layout/target3"/>
    <dgm:cxn modelId="{79874F9E-0E2F-4C87-97F6-9DF5C9E72CDE}" type="presOf" srcId="{E19F17C5-586C-4247-BF90-F4F4CFB68459}" destId="{A4408568-03B7-4940-90FD-3E1F9CB040F4}" srcOrd="1" destOrd="0" presId="urn:microsoft.com/office/officeart/2005/8/layout/target3"/>
    <dgm:cxn modelId="{0EAC67C0-9F48-42F3-8774-A9C7653451B9}" srcId="{62CDC165-BE40-4952-93D6-D3C7C40930E3}" destId="{E19F17C5-586C-4247-BF90-F4F4CFB68459}" srcOrd="1" destOrd="0" parTransId="{F481D35F-CA1D-4004-94CA-D22CA830541C}" sibTransId="{E1D69CB3-8C1E-4024-A4E4-172D7B9C440F}"/>
    <dgm:cxn modelId="{D78615C5-8F1E-4E49-92DF-64A0E663942E}" type="presOf" srcId="{CE5ABD02-F43A-4028-A6B4-5707E683A18D}" destId="{60D49241-5E9A-44C4-AFE7-FD09A6A70B2A}" srcOrd="0" destOrd="0" presId="urn:microsoft.com/office/officeart/2005/8/layout/target3"/>
    <dgm:cxn modelId="{0B7BE006-00E5-4756-8CE6-8B6BD34F3B40}" srcId="{62CDC165-BE40-4952-93D6-D3C7C40930E3}" destId="{06AD9A59-19C1-443C-966A-14C262EC6973}" srcOrd="3" destOrd="0" parTransId="{21BD7E9C-335B-42A6-80A4-D3DA632A85FB}" sibTransId="{D12992B3-C6A1-4360-96D3-6311F2FF9A79}"/>
    <dgm:cxn modelId="{69128634-970B-4EA4-87D5-A58D466BED91}" type="presOf" srcId="{06AD9A59-19C1-443C-966A-14C262EC6973}" destId="{8F4861D1-3D23-41F6-84B1-DB1EFC469DA4}" srcOrd="0" destOrd="0" presId="urn:microsoft.com/office/officeart/2005/8/layout/target3"/>
    <dgm:cxn modelId="{AA28B310-1BBC-4E34-A07B-D32A5F277738}" type="presOf" srcId="{E19F17C5-586C-4247-BF90-F4F4CFB68459}" destId="{59D41083-7594-4EF9-B7D0-5B4D1801824A}" srcOrd="0" destOrd="0" presId="urn:microsoft.com/office/officeart/2005/8/layout/target3"/>
    <dgm:cxn modelId="{431975A3-31CF-4873-A1A5-A384F9767563}" type="presOf" srcId="{62CDC165-BE40-4952-93D6-D3C7C40930E3}" destId="{94912E34-4289-476C-99AE-D853AE9EC93F}" srcOrd="0" destOrd="0" presId="urn:microsoft.com/office/officeart/2005/8/layout/target3"/>
    <dgm:cxn modelId="{A7E76DFD-3BAD-488F-AA24-0E727347133A}" type="presOf" srcId="{06AD9A59-19C1-443C-966A-14C262EC6973}" destId="{DFEB0280-B2E4-42AD-A1CB-0B7C6E2BFD7F}" srcOrd="1" destOrd="0" presId="urn:microsoft.com/office/officeart/2005/8/layout/target3"/>
    <dgm:cxn modelId="{C749A206-833D-4842-8601-4AD8C59D531C}" srcId="{62CDC165-BE40-4952-93D6-D3C7C40930E3}" destId="{B44E525F-01F4-4176-BB66-72B862BBA2ED}" srcOrd="2" destOrd="0" parTransId="{B92A29CB-2107-43D9-8B49-5D873833DAE6}" sibTransId="{85E2F450-66A4-4022-BCA7-98AC12230227}"/>
    <dgm:cxn modelId="{852EB2B1-B833-40A5-9429-6E7761CC70EF}" type="presOf" srcId="{63E21129-F3BE-4B09-8AB4-3D77905D3637}" destId="{0AC2F22C-892B-40B1-AFF1-8C22AF3AE44F}" srcOrd="1" destOrd="0" presId="urn:microsoft.com/office/officeart/2005/8/layout/target3"/>
    <dgm:cxn modelId="{87DC369E-5F87-4FE2-A958-258D1ABCB804}" type="presOf" srcId="{CE5ABD02-F43A-4028-A6B4-5707E683A18D}" destId="{C1B31E18-8165-451A-A1E6-3797C77C0B8F}" srcOrd="1" destOrd="0" presId="urn:microsoft.com/office/officeart/2005/8/layout/target3"/>
    <dgm:cxn modelId="{8FDDD7C5-B9D0-42FF-9049-5EED18F7B28F}" type="presOf" srcId="{63E21129-F3BE-4B09-8AB4-3D77905D3637}" destId="{16006E65-6AFD-45E4-8ACD-DBD78E274E54}" srcOrd="0" destOrd="0" presId="urn:microsoft.com/office/officeart/2005/8/layout/target3"/>
    <dgm:cxn modelId="{845041CF-9177-488B-B5D2-80F8B1535891}" type="presOf" srcId="{B44E525F-01F4-4176-BB66-72B862BBA2ED}" destId="{39F11717-0175-40BF-8970-3555636A5F37}" srcOrd="1" destOrd="0" presId="urn:microsoft.com/office/officeart/2005/8/layout/target3"/>
    <dgm:cxn modelId="{69C12BEA-7A60-43FB-8DC6-99EEF934D7B5}" srcId="{62CDC165-BE40-4952-93D6-D3C7C40930E3}" destId="{CE5ABD02-F43A-4028-A6B4-5707E683A18D}" srcOrd="0" destOrd="0" parTransId="{6B4ACDD7-FFF9-430D-8B7F-F50970BCB39E}" sibTransId="{D3AFCA07-1FCC-40CA-9877-01661496B471}"/>
    <dgm:cxn modelId="{37478E5D-ED22-4D21-9648-B41807123A5F}" srcId="{62CDC165-BE40-4952-93D6-D3C7C40930E3}" destId="{63E21129-F3BE-4B09-8AB4-3D77905D3637}" srcOrd="4" destOrd="0" parTransId="{85B8026F-DE99-411F-AA50-B85FAD57E275}" sibTransId="{516FE86E-175A-4A46-87F8-7C88D99C2540}"/>
    <dgm:cxn modelId="{11F7BC5D-31FF-4527-B061-FC5E926E933D}" type="presParOf" srcId="{94912E34-4289-476C-99AE-D853AE9EC93F}" destId="{3CB064D9-B6B8-4C4E-B6F4-3A5415C395EC}" srcOrd="0" destOrd="0" presId="urn:microsoft.com/office/officeart/2005/8/layout/target3"/>
    <dgm:cxn modelId="{7CEE3D94-7BF3-4A75-B0B9-CCE6FD627E87}" type="presParOf" srcId="{94912E34-4289-476C-99AE-D853AE9EC93F}" destId="{4239D695-2557-4338-8ED7-C2B351BFFCAC}" srcOrd="1" destOrd="0" presId="urn:microsoft.com/office/officeart/2005/8/layout/target3"/>
    <dgm:cxn modelId="{EC5531DF-E55F-4A06-B084-B5E0B7B9AB64}" type="presParOf" srcId="{94912E34-4289-476C-99AE-D853AE9EC93F}" destId="{60D49241-5E9A-44C4-AFE7-FD09A6A70B2A}" srcOrd="2" destOrd="0" presId="urn:microsoft.com/office/officeart/2005/8/layout/target3"/>
    <dgm:cxn modelId="{8021BD27-C5B3-4709-82D3-C93BD982887B}" type="presParOf" srcId="{94912E34-4289-476C-99AE-D853AE9EC93F}" destId="{9E744138-8996-4255-B55E-17E3A885461D}" srcOrd="3" destOrd="0" presId="urn:microsoft.com/office/officeart/2005/8/layout/target3"/>
    <dgm:cxn modelId="{20F16F20-81C6-4AF9-BB09-FFD78EE6DB3B}" type="presParOf" srcId="{94912E34-4289-476C-99AE-D853AE9EC93F}" destId="{7CF8D0B4-4A8B-4ACB-846C-037478916692}" srcOrd="4" destOrd="0" presId="urn:microsoft.com/office/officeart/2005/8/layout/target3"/>
    <dgm:cxn modelId="{7E6F6161-9D24-4F9A-B807-537D22EBD396}" type="presParOf" srcId="{94912E34-4289-476C-99AE-D853AE9EC93F}" destId="{59D41083-7594-4EF9-B7D0-5B4D1801824A}" srcOrd="5" destOrd="0" presId="urn:microsoft.com/office/officeart/2005/8/layout/target3"/>
    <dgm:cxn modelId="{E387EF9B-0DD3-451F-925C-211196CE853B}" type="presParOf" srcId="{94912E34-4289-476C-99AE-D853AE9EC93F}" destId="{F611450C-C626-4456-B35B-8B5F6BF0AC88}" srcOrd="6" destOrd="0" presId="urn:microsoft.com/office/officeart/2005/8/layout/target3"/>
    <dgm:cxn modelId="{55752C15-5BB7-494E-9A4A-8A23E4D9B5C6}" type="presParOf" srcId="{94912E34-4289-476C-99AE-D853AE9EC93F}" destId="{545C2E40-32A1-4027-8570-B1B1C9A4F5EB}" srcOrd="7" destOrd="0" presId="urn:microsoft.com/office/officeart/2005/8/layout/target3"/>
    <dgm:cxn modelId="{1796A6F8-3AF4-43A4-B3D6-8BDB2D7DF9BB}" type="presParOf" srcId="{94912E34-4289-476C-99AE-D853AE9EC93F}" destId="{BC8A6375-E805-4363-AC43-A9CEC76F0C88}" srcOrd="8" destOrd="0" presId="urn:microsoft.com/office/officeart/2005/8/layout/target3"/>
    <dgm:cxn modelId="{E1FC1E2C-A286-4358-9E6E-6B3EFE47F539}" type="presParOf" srcId="{94912E34-4289-476C-99AE-D853AE9EC93F}" destId="{786AC990-3041-4FDD-BEB8-E0F58286FF39}" srcOrd="9" destOrd="0" presId="urn:microsoft.com/office/officeart/2005/8/layout/target3"/>
    <dgm:cxn modelId="{36576288-BDB1-4D76-8949-738E6BC64716}" type="presParOf" srcId="{94912E34-4289-476C-99AE-D853AE9EC93F}" destId="{EA369DD5-11BB-475A-85D9-5295F0D139A9}" srcOrd="10" destOrd="0" presId="urn:microsoft.com/office/officeart/2005/8/layout/target3"/>
    <dgm:cxn modelId="{D7E7F5CD-8E5B-46C3-9128-FBB040502433}" type="presParOf" srcId="{94912E34-4289-476C-99AE-D853AE9EC93F}" destId="{8F4861D1-3D23-41F6-84B1-DB1EFC469DA4}" srcOrd="11" destOrd="0" presId="urn:microsoft.com/office/officeart/2005/8/layout/target3"/>
    <dgm:cxn modelId="{34BB7D87-9178-43DB-AF89-66745EBFAA32}" type="presParOf" srcId="{94912E34-4289-476C-99AE-D853AE9EC93F}" destId="{9E46B928-B0E8-4EEE-A202-D192B2CC171B}" srcOrd="12" destOrd="0" presId="urn:microsoft.com/office/officeart/2005/8/layout/target3"/>
    <dgm:cxn modelId="{886F9B0E-F5D0-4D28-8179-12E28805BD09}" type="presParOf" srcId="{94912E34-4289-476C-99AE-D853AE9EC93F}" destId="{0BD94A1E-F1C8-4E38-9F68-7E4D0859FD1A}" srcOrd="13" destOrd="0" presId="urn:microsoft.com/office/officeart/2005/8/layout/target3"/>
    <dgm:cxn modelId="{0A17B93A-21E5-4656-BB39-2528D67C28AE}" type="presParOf" srcId="{94912E34-4289-476C-99AE-D853AE9EC93F}" destId="{16006E65-6AFD-45E4-8ACD-DBD78E274E54}" srcOrd="14" destOrd="0" presId="urn:microsoft.com/office/officeart/2005/8/layout/target3"/>
    <dgm:cxn modelId="{8AC948FF-167A-442C-BAC4-5D95078F33EE}" type="presParOf" srcId="{94912E34-4289-476C-99AE-D853AE9EC93F}" destId="{C1B31E18-8165-451A-A1E6-3797C77C0B8F}" srcOrd="15" destOrd="0" presId="urn:microsoft.com/office/officeart/2005/8/layout/target3"/>
    <dgm:cxn modelId="{87B7430F-B361-48C0-A2C1-8355EBC0BFD8}" type="presParOf" srcId="{94912E34-4289-476C-99AE-D853AE9EC93F}" destId="{A4408568-03B7-4940-90FD-3E1F9CB040F4}" srcOrd="16" destOrd="0" presId="urn:microsoft.com/office/officeart/2005/8/layout/target3"/>
    <dgm:cxn modelId="{9AFE556F-9F78-4943-89F9-D1E7D6AB739F}" type="presParOf" srcId="{94912E34-4289-476C-99AE-D853AE9EC93F}" destId="{39F11717-0175-40BF-8970-3555636A5F37}" srcOrd="17" destOrd="0" presId="urn:microsoft.com/office/officeart/2005/8/layout/target3"/>
    <dgm:cxn modelId="{93F5F40B-FF50-4E5D-A5BE-8E4DC27E3970}" type="presParOf" srcId="{94912E34-4289-476C-99AE-D853AE9EC93F}" destId="{DFEB0280-B2E4-42AD-A1CB-0B7C6E2BFD7F}" srcOrd="18" destOrd="0" presId="urn:microsoft.com/office/officeart/2005/8/layout/target3"/>
    <dgm:cxn modelId="{6E9C65D0-BF08-45C3-9805-B5B2FFD64408}" type="presParOf" srcId="{94912E34-4289-476C-99AE-D853AE9EC93F}" destId="{0AC2F22C-892B-40B1-AFF1-8C22AF3AE44F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E93AB8-75F6-4658-8DF8-CE36AD5C9D72}">
      <dsp:nvSpPr>
        <dsp:cNvPr id="0" name=""/>
        <dsp:cNvSpPr/>
      </dsp:nvSpPr>
      <dsp:spPr>
        <a:xfrm>
          <a:off x="0" y="0"/>
          <a:ext cx="6984776" cy="224676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AD94AA-56F6-47AA-A98F-2A83F13AB148}">
      <dsp:nvSpPr>
        <dsp:cNvPr id="0" name=""/>
        <dsp:cNvSpPr/>
      </dsp:nvSpPr>
      <dsp:spPr>
        <a:xfrm>
          <a:off x="209543" y="299568"/>
          <a:ext cx="2051777" cy="16476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31C0AE-B22F-44CB-B842-8EFBCB8C83B4}">
      <dsp:nvSpPr>
        <dsp:cNvPr id="0" name=""/>
        <dsp:cNvSpPr/>
      </dsp:nvSpPr>
      <dsp:spPr>
        <a:xfrm rot="10800000">
          <a:off x="209543" y="2246766"/>
          <a:ext cx="2051777" cy="274604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all" dirty="0" smtClean="0">
              <a:solidFill>
                <a:srgbClr val="000000"/>
              </a:solidFill>
              <a:latin typeface="Balsamiq Sans"/>
              <a:ea typeface="+mn-ea"/>
              <a:cs typeface="+mn-cs"/>
            </a:rPr>
            <a:t>Бокс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all" dirty="0" smtClean="0">
              <a:solidFill>
                <a:srgbClr val="000000"/>
              </a:solidFill>
              <a:latin typeface="Balsamiq Sans"/>
              <a:ea typeface="+mn-ea"/>
              <a:cs typeface="+mn-cs"/>
            </a:rPr>
            <a:t>Футбол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all" dirty="0" smtClean="0">
              <a:solidFill>
                <a:srgbClr val="000000"/>
              </a:solidFill>
              <a:latin typeface="Balsamiq Sans"/>
              <a:ea typeface="+mn-ea"/>
              <a:cs typeface="+mn-cs"/>
            </a:rPr>
            <a:t>Хоккей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all" dirty="0" smtClean="0">
              <a:solidFill>
                <a:srgbClr val="000000"/>
              </a:solidFill>
              <a:latin typeface="Balsamiq Sans"/>
              <a:ea typeface="+mn-ea"/>
              <a:cs typeface="+mn-cs"/>
            </a:rPr>
            <a:t>Настольный теннис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all" dirty="0" smtClean="0">
              <a:solidFill>
                <a:srgbClr val="000000"/>
              </a:solidFill>
              <a:latin typeface="Balsamiq Sans"/>
              <a:ea typeface="+mn-ea"/>
              <a:cs typeface="+mn-cs"/>
            </a:rPr>
            <a:t>ОФП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all" dirty="0" smtClean="0">
              <a:solidFill>
                <a:srgbClr val="000000"/>
              </a:solidFill>
              <a:latin typeface="Balsamiq Sans"/>
              <a:ea typeface="+mn-ea"/>
              <a:cs typeface="+mn-cs"/>
            </a:rPr>
            <a:t>КАРАТЭ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all" dirty="0" smtClean="0">
              <a:solidFill>
                <a:srgbClr val="000000"/>
              </a:solidFill>
              <a:latin typeface="Balsamiq Sans"/>
              <a:ea typeface="+mn-ea"/>
              <a:cs typeface="+mn-cs"/>
            </a:rPr>
            <a:t>ЙОГА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all" dirty="0" smtClean="0">
              <a:solidFill>
                <a:srgbClr val="000000"/>
              </a:solidFill>
              <a:latin typeface="Balsamiq Sans"/>
              <a:ea typeface="+mn-ea"/>
              <a:cs typeface="+mn-cs"/>
            </a:rPr>
            <a:t>Скандинавская ходьба</a:t>
          </a:r>
          <a:endParaRPr lang="ru-RU" sz="1300" b="1" kern="1200" cap="all" dirty="0">
            <a:solidFill>
              <a:srgbClr val="000000"/>
            </a:solidFill>
            <a:latin typeface="Balsamiq Sans"/>
            <a:ea typeface="+mn-ea"/>
            <a:cs typeface="+mn-cs"/>
          </a:endParaRPr>
        </a:p>
      </dsp:txBody>
      <dsp:txXfrm rot="10800000">
        <a:off x="272642" y="2246766"/>
        <a:ext cx="1925579" cy="2682949"/>
      </dsp:txXfrm>
    </dsp:sp>
    <dsp:sp modelId="{7066B7A3-9F20-4314-90B0-6DA9DDD9CAA1}">
      <dsp:nvSpPr>
        <dsp:cNvPr id="0" name=""/>
        <dsp:cNvSpPr/>
      </dsp:nvSpPr>
      <dsp:spPr>
        <a:xfrm>
          <a:off x="2776943" y="353858"/>
          <a:ext cx="1430889" cy="15390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62A49-F8FD-44FD-B806-BA3C15755BAC}">
      <dsp:nvSpPr>
        <dsp:cNvPr id="0" name=""/>
        <dsp:cNvSpPr/>
      </dsp:nvSpPr>
      <dsp:spPr>
        <a:xfrm rot="10800000">
          <a:off x="2466499" y="2246766"/>
          <a:ext cx="2051777" cy="274604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none" kern="120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СКАНДИНАВСКАЯ ХОДЬБА</a:t>
          </a:r>
          <a:endParaRPr lang="ru-RU" sz="1100" b="1" u="sng" kern="1200" dirty="0" smtClean="0">
            <a:solidFill>
              <a:schemeClr val="bg1"/>
            </a:solidFill>
            <a:latin typeface="Calibri"/>
            <a:ea typeface="+mn-ea"/>
            <a:cs typeface="+mn-cs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none" kern="120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ГИМНАСТИКА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none" kern="120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ДОМОВОДСТВО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none" kern="120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ХУДОЖЕСТВЕННО-ПРИКЛАДНОЕ ТВОРЧЕСТВО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none" kern="120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АНГЛИЙСКИЙ ЯЗЫК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none" kern="120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ОБЩАЯ ФИЗИЧЕСКАЯ ПОДГОТОВКА (ОФП)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none" kern="120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ВОКАЛ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none" kern="120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ИЗО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none" kern="120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ПСИХОЛОГИЯ КОММУНИКАЦИЙ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 </a:t>
          </a:r>
          <a:endParaRPr lang="ru-RU" sz="1400" b="1" u="none" kern="120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 rot="10800000">
        <a:off x="2529598" y="2246766"/>
        <a:ext cx="1925579" cy="2682949"/>
      </dsp:txXfrm>
    </dsp:sp>
    <dsp:sp modelId="{72086456-9312-4A46-93F4-C8FFA6048782}">
      <dsp:nvSpPr>
        <dsp:cNvPr id="0" name=""/>
        <dsp:cNvSpPr/>
      </dsp:nvSpPr>
      <dsp:spPr>
        <a:xfrm>
          <a:off x="4723454" y="299568"/>
          <a:ext cx="2051777" cy="16476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401175-65D6-4B02-8C0C-639AF00F52F8}">
      <dsp:nvSpPr>
        <dsp:cNvPr id="0" name=""/>
        <dsp:cNvSpPr/>
      </dsp:nvSpPr>
      <dsp:spPr>
        <a:xfrm rot="10800000">
          <a:off x="4723454" y="2246766"/>
          <a:ext cx="2051777" cy="2746048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</a:rPr>
            <a:t> ИЗО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</a:rPr>
            <a:t>ДЕКОРАТИВНО-ПРИКЛАДНОЕ ТВОРЧЕСТВО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</a:rPr>
            <a:t>КУКОЛЬНЫЙ ТЕАТР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</a:rPr>
            <a:t> ВОКАЛ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</a:rPr>
            <a:t>РАННЕЕ РАЗВИТИЕ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</a:rPr>
            <a:t>ФЛОРИСТИКА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</a:rPr>
            <a:t>ГИТАРА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</a:rPr>
            <a:t>ТАНЦЫ</a:t>
          </a:r>
          <a:endParaRPr lang="ru-RU" sz="1300" b="1" kern="1200" dirty="0">
            <a:solidFill>
              <a:schemeClr val="bg1"/>
            </a:solidFill>
          </a:endParaRPr>
        </a:p>
      </dsp:txBody>
      <dsp:txXfrm rot="10800000">
        <a:off x="4786553" y="2246766"/>
        <a:ext cx="1925579" cy="26829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02874-B0CA-4B93-B693-F43C5290011F}">
      <dsp:nvSpPr>
        <dsp:cNvPr id="0" name=""/>
        <dsp:cNvSpPr/>
      </dsp:nvSpPr>
      <dsp:spPr>
        <a:xfrm rot="5400000">
          <a:off x="-162840" y="220433"/>
          <a:ext cx="1085604" cy="7599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1</a:t>
          </a:r>
          <a:endParaRPr lang="ru-RU" sz="2200" kern="1200" dirty="0"/>
        </a:p>
      </dsp:txBody>
      <dsp:txXfrm rot="-5400000">
        <a:off x="1" y="437555"/>
        <a:ext cx="759923" cy="325681"/>
      </dsp:txXfrm>
    </dsp:sp>
    <dsp:sp modelId="{DB06AB66-69B4-4DE3-ADB0-813A05FFA615}">
      <dsp:nvSpPr>
        <dsp:cNvPr id="0" name=""/>
        <dsp:cNvSpPr/>
      </dsp:nvSpPr>
      <dsp:spPr>
        <a:xfrm rot="5400000">
          <a:off x="3381252" y="-2601946"/>
          <a:ext cx="705643" cy="59483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>
              <a:solidFill>
                <a:srgbClr val="2F2F2F"/>
              </a:solidFill>
              <a:effectLst/>
              <a:latin typeface="Roboto"/>
            </a:rPr>
            <a:t>1 место в окружной Спартакиаде «Кубок префекта –2021»</a:t>
          </a:r>
          <a:endParaRPr lang="ru-RU" sz="1400" b="0" i="0" kern="1200" dirty="0">
            <a:solidFill>
              <a:srgbClr val="2F2F2F"/>
            </a:solidFill>
            <a:effectLst/>
            <a:latin typeface="Roboto"/>
          </a:endParaRPr>
        </a:p>
      </dsp:txBody>
      <dsp:txXfrm rot="-5400000">
        <a:off x="759924" y="53829"/>
        <a:ext cx="5913853" cy="636749"/>
      </dsp:txXfrm>
    </dsp:sp>
    <dsp:sp modelId="{D6FBBC0E-CB68-494D-B46F-C46B28B7CDB6}">
      <dsp:nvSpPr>
        <dsp:cNvPr id="0" name=""/>
        <dsp:cNvSpPr/>
      </dsp:nvSpPr>
      <dsp:spPr>
        <a:xfrm rot="5400000">
          <a:off x="-162840" y="1175780"/>
          <a:ext cx="1085604" cy="7599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2</a:t>
          </a:r>
          <a:endParaRPr lang="ru-RU" sz="2200" kern="1200" dirty="0"/>
        </a:p>
      </dsp:txBody>
      <dsp:txXfrm rot="-5400000">
        <a:off x="1" y="1392902"/>
        <a:ext cx="759923" cy="325681"/>
      </dsp:txXfrm>
    </dsp:sp>
    <dsp:sp modelId="{D6AA9447-F5F8-41F8-9994-700E453DFD56}">
      <dsp:nvSpPr>
        <dsp:cNvPr id="0" name=""/>
        <dsp:cNvSpPr/>
      </dsp:nvSpPr>
      <dsp:spPr>
        <a:xfrm rot="5400000">
          <a:off x="3381252" y="-1608388"/>
          <a:ext cx="705643" cy="59483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Проведена работа с </a:t>
          </a:r>
          <a:r>
            <a:rPr lang="en-US" sz="1400" kern="1200" dirty="0" smtClean="0"/>
            <a:t>30</a:t>
          </a:r>
          <a:r>
            <a:rPr lang="ru-RU" sz="1400" kern="1200" dirty="0" smtClean="0"/>
            <a:t> подростками, состоящими на учете в КДН и ЗП, привлечено к занятиям в кружках и секциях – </a:t>
          </a:r>
          <a:r>
            <a:rPr lang="en-US" sz="1400" kern="1200" dirty="0" smtClean="0"/>
            <a:t>14 </a:t>
          </a:r>
          <a:r>
            <a:rPr lang="ru-RU" sz="1400" kern="1200" dirty="0" smtClean="0"/>
            <a:t>в досуге, 11 – в спорте</a:t>
          </a:r>
          <a:endParaRPr lang="ru-RU" sz="1400" kern="1200" dirty="0"/>
        </a:p>
      </dsp:txBody>
      <dsp:txXfrm rot="-5400000">
        <a:off x="759924" y="1047387"/>
        <a:ext cx="5913853" cy="636749"/>
      </dsp:txXfrm>
    </dsp:sp>
    <dsp:sp modelId="{A124F6C6-A38F-4382-A9C7-BCD95B866100}">
      <dsp:nvSpPr>
        <dsp:cNvPr id="0" name=""/>
        <dsp:cNvSpPr/>
      </dsp:nvSpPr>
      <dsp:spPr>
        <a:xfrm rot="5400000">
          <a:off x="-162840" y="2131127"/>
          <a:ext cx="1085604" cy="7599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3</a:t>
          </a:r>
          <a:endParaRPr lang="ru-RU" sz="2200" kern="1200" dirty="0"/>
        </a:p>
      </dsp:txBody>
      <dsp:txXfrm rot="-5400000">
        <a:off x="1" y="2348249"/>
        <a:ext cx="759923" cy="325681"/>
      </dsp:txXfrm>
    </dsp:sp>
    <dsp:sp modelId="{F975C7EC-1ACE-49E4-8970-AB3DFFA664BE}">
      <dsp:nvSpPr>
        <dsp:cNvPr id="0" name=""/>
        <dsp:cNvSpPr/>
      </dsp:nvSpPr>
      <dsp:spPr>
        <a:xfrm rot="5400000">
          <a:off x="3381252" y="-653041"/>
          <a:ext cx="705643" cy="59483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Учреждение заработало 2 455 935,00 рублей по внебюджетной деятельности, в рамках гранта по «Московскому долголетию» - 112 860,00 рублей </a:t>
          </a:r>
          <a:endParaRPr lang="ru-RU" sz="1400" kern="1200" dirty="0"/>
        </a:p>
      </dsp:txBody>
      <dsp:txXfrm rot="-5400000">
        <a:off x="759924" y="2002734"/>
        <a:ext cx="5913853" cy="636749"/>
      </dsp:txXfrm>
    </dsp:sp>
    <dsp:sp modelId="{2DDB6669-34A7-44AF-BD80-E8F828055960}">
      <dsp:nvSpPr>
        <dsp:cNvPr id="0" name=""/>
        <dsp:cNvSpPr/>
      </dsp:nvSpPr>
      <dsp:spPr>
        <a:xfrm rot="5400000">
          <a:off x="-162840" y="3475287"/>
          <a:ext cx="1085604" cy="7599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4</a:t>
          </a:r>
          <a:endParaRPr lang="ru-RU" sz="2200" kern="1200" dirty="0"/>
        </a:p>
      </dsp:txBody>
      <dsp:txXfrm rot="-5400000">
        <a:off x="1" y="3692409"/>
        <a:ext cx="759923" cy="325681"/>
      </dsp:txXfrm>
    </dsp:sp>
    <dsp:sp modelId="{8015F19C-1E71-4A95-9AAF-A08529BAE352}">
      <dsp:nvSpPr>
        <dsp:cNvPr id="0" name=""/>
        <dsp:cNvSpPr/>
      </dsp:nvSpPr>
      <dsp:spPr>
        <a:xfrm rot="5400000">
          <a:off x="2992439" y="722462"/>
          <a:ext cx="1483269" cy="59483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 место творческого коллектива «Аллегро» в окружном конкурсе «Мой Северо-Восток» (номинация – вокал)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Руководитель кружка </a:t>
          </a:r>
          <a:r>
            <a:rPr lang="ru-RU" sz="1400" kern="1200" dirty="0" err="1" smtClean="0"/>
            <a:t>Кулдаева</a:t>
          </a:r>
          <a:r>
            <a:rPr lang="ru-RU" sz="1400" kern="1200" dirty="0" smtClean="0"/>
            <a:t> Елена стала лауреатом </a:t>
          </a:r>
          <a:r>
            <a:rPr lang="en-US" sz="1400" kern="1200" dirty="0" smtClean="0"/>
            <a:t>II </a:t>
          </a:r>
          <a:r>
            <a:rPr lang="ru-RU" sz="1400" kern="1200" dirty="0" smtClean="0"/>
            <a:t>степени Всероссийского вокального конкурса «Вишневая метель» имени Л.Г. Зыкиной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-5400000">
        <a:off x="759924" y="3027385"/>
        <a:ext cx="5875893" cy="13384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6E580-0FE0-4BF2-B317-99F2882E9F2F}">
      <dsp:nvSpPr>
        <dsp:cNvPr id="0" name=""/>
        <dsp:cNvSpPr/>
      </dsp:nvSpPr>
      <dsp:spPr>
        <a:xfrm>
          <a:off x="1363854" y="501198"/>
          <a:ext cx="3346149" cy="3346149"/>
        </a:xfrm>
        <a:prstGeom prst="blockArc">
          <a:avLst>
            <a:gd name="adj1" fmla="val 11916165"/>
            <a:gd name="adj2" fmla="val 16223289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469869-78C3-4ADC-AB80-6EFB86AC7673}">
      <dsp:nvSpPr>
        <dsp:cNvPr id="0" name=""/>
        <dsp:cNvSpPr/>
      </dsp:nvSpPr>
      <dsp:spPr>
        <a:xfrm>
          <a:off x="1365995" y="494793"/>
          <a:ext cx="3346149" cy="3346149"/>
        </a:xfrm>
        <a:prstGeom prst="blockArc">
          <a:avLst>
            <a:gd name="adj1" fmla="val 7536837"/>
            <a:gd name="adj2" fmla="val 1190196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C4E59-78BD-43FC-97C4-9752605D73FC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3240000"/>
            <a:gd name="adj2" fmla="val 756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8C8F7-2D6D-4C42-9F7C-FAC8E8E88C4F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20520000"/>
            <a:gd name="adj2" fmla="val 324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00F61F-1777-4508-9212-9F9990AB80FF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16200000"/>
            <a:gd name="adj2" fmla="val 2052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8D5D0B-BD8C-45E0-A278-D74409447EAA}">
      <dsp:nvSpPr>
        <dsp:cNvPr id="0" name=""/>
        <dsp:cNvSpPr/>
      </dsp:nvSpPr>
      <dsp:spPr>
        <a:xfrm>
          <a:off x="2278558" y="1404868"/>
          <a:ext cx="1538882" cy="15388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ГБУ «СДЦ «БРЭК»</a:t>
          </a:r>
          <a:endParaRPr lang="ru-RU" sz="1600" kern="1200" dirty="0"/>
        </a:p>
      </dsp:txBody>
      <dsp:txXfrm>
        <a:off x="2503922" y="1630232"/>
        <a:ext cx="1088154" cy="1088154"/>
      </dsp:txXfrm>
    </dsp:sp>
    <dsp:sp modelId="{6B19DCA2-ACD7-4232-9DCF-50CC9581E419}">
      <dsp:nvSpPr>
        <dsp:cNvPr id="0" name=""/>
        <dsp:cNvSpPr/>
      </dsp:nvSpPr>
      <dsp:spPr>
        <a:xfrm>
          <a:off x="2509391" y="1406"/>
          <a:ext cx="1077217" cy="1077217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3 школьных комплекса</a:t>
          </a:r>
          <a:endParaRPr lang="ru-RU" sz="700" kern="1200" dirty="0"/>
        </a:p>
      </dsp:txBody>
      <dsp:txXfrm>
        <a:off x="2667146" y="159161"/>
        <a:ext cx="761707" cy="761707"/>
      </dsp:txXfrm>
    </dsp:sp>
    <dsp:sp modelId="{0734550C-9A7C-4B50-B413-2361E857C339}">
      <dsp:nvSpPr>
        <dsp:cNvPr id="0" name=""/>
        <dsp:cNvSpPr/>
      </dsp:nvSpPr>
      <dsp:spPr>
        <a:xfrm>
          <a:off x="4063697" y="1130676"/>
          <a:ext cx="1077217" cy="1077217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2 Дома Культуры</a:t>
          </a:r>
          <a:endParaRPr lang="ru-RU" sz="700" kern="1200" dirty="0"/>
        </a:p>
      </dsp:txBody>
      <dsp:txXfrm>
        <a:off x="4221452" y="1288431"/>
        <a:ext cx="761707" cy="761707"/>
      </dsp:txXfrm>
    </dsp:sp>
    <dsp:sp modelId="{173FB58A-F6B9-45BE-9FE2-F6ABB1082D50}">
      <dsp:nvSpPr>
        <dsp:cNvPr id="0" name=""/>
        <dsp:cNvSpPr/>
      </dsp:nvSpPr>
      <dsp:spPr>
        <a:xfrm>
          <a:off x="3470005" y="2957873"/>
          <a:ext cx="1077217" cy="1077217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1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Автономная некоммерческая организация</a:t>
          </a:r>
          <a:endParaRPr lang="ru-RU" sz="700" kern="1200" dirty="0"/>
        </a:p>
      </dsp:txBody>
      <dsp:txXfrm>
        <a:off x="3627760" y="3115628"/>
        <a:ext cx="761707" cy="761707"/>
      </dsp:txXfrm>
    </dsp:sp>
    <dsp:sp modelId="{ECA6EDD3-DA0E-4DC0-8CE8-35AEED3278E6}">
      <dsp:nvSpPr>
        <dsp:cNvPr id="0" name=""/>
        <dsp:cNvSpPr/>
      </dsp:nvSpPr>
      <dsp:spPr>
        <a:xfrm>
          <a:off x="1548776" y="2957873"/>
          <a:ext cx="1077217" cy="1077217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ТЦСО «Бабушкинского района»</a:t>
          </a:r>
          <a:endParaRPr lang="ru-RU" sz="700" kern="1200" dirty="0"/>
        </a:p>
      </dsp:txBody>
      <dsp:txXfrm>
        <a:off x="1706531" y="3115628"/>
        <a:ext cx="761707" cy="761707"/>
      </dsp:txXfrm>
    </dsp:sp>
    <dsp:sp modelId="{EFA612F8-F60A-4F8E-BAC8-76E43BBCA91D}">
      <dsp:nvSpPr>
        <dsp:cNvPr id="0" name=""/>
        <dsp:cNvSpPr/>
      </dsp:nvSpPr>
      <dsp:spPr>
        <a:xfrm>
          <a:off x="949411" y="1114315"/>
          <a:ext cx="1077217" cy="1077217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3 Библиотечных комплекса</a:t>
          </a:r>
          <a:endParaRPr lang="ru-RU" sz="800" kern="1200" dirty="0"/>
        </a:p>
      </dsp:txBody>
      <dsp:txXfrm>
        <a:off x="1107166" y="1272070"/>
        <a:ext cx="761707" cy="7617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064D9-B6B8-4C4E-B6F4-3A5415C395EC}">
      <dsp:nvSpPr>
        <dsp:cNvPr id="0" name=""/>
        <dsp:cNvSpPr/>
      </dsp:nvSpPr>
      <dsp:spPr>
        <a:xfrm>
          <a:off x="0" y="83973"/>
          <a:ext cx="4867087" cy="486708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D49241-5E9A-44C4-AFE7-FD09A6A70B2A}">
      <dsp:nvSpPr>
        <dsp:cNvPr id="0" name=""/>
        <dsp:cNvSpPr/>
      </dsp:nvSpPr>
      <dsp:spPr>
        <a:xfrm>
          <a:off x="2433543" y="129529"/>
          <a:ext cx="5678268" cy="48670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Увеличение разнообразия предлагаемых кружков и, особенно, спортивных секций, </a:t>
          </a:r>
          <a:r>
            <a:rPr lang="ru-RU" sz="1200" kern="1200" dirty="0" err="1" smtClean="0"/>
            <a:t>киберспорта</a:t>
          </a:r>
          <a:r>
            <a:rPr lang="ru-RU" sz="1200" kern="1200" dirty="0" smtClean="0"/>
            <a:t>, </a:t>
          </a:r>
          <a:r>
            <a:rPr lang="en-US" sz="1200" kern="1200" dirty="0" smtClean="0"/>
            <a:t>IT-</a:t>
          </a:r>
          <a:r>
            <a:rPr lang="ru-RU" sz="1200" kern="1200" dirty="0" smtClean="0"/>
            <a:t>моделирования, </a:t>
          </a:r>
          <a:r>
            <a:rPr lang="ru-RU" sz="1200" kern="1200" dirty="0" err="1" smtClean="0"/>
            <a:t>логоритмики</a:t>
          </a:r>
          <a:r>
            <a:rPr lang="ru-RU" sz="1200" kern="1200" dirty="0" smtClean="0"/>
            <a:t> и раннего развития детей</a:t>
          </a:r>
          <a:endParaRPr lang="ru-RU" sz="1200" kern="1200" dirty="0"/>
        </a:p>
      </dsp:txBody>
      <dsp:txXfrm>
        <a:off x="2433543" y="129529"/>
        <a:ext cx="5678268" cy="778733"/>
      </dsp:txXfrm>
    </dsp:sp>
    <dsp:sp modelId="{7CF8D0B4-4A8B-4ACB-846C-037478916692}">
      <dsp:nvSpPr>
        <dsp:cNvPr id="0" name=""/>
        <dsp:cNvSpPr/>
      </dsp:nvSpPr>
      <dsp:spPr>
        <a:xfrm>
          <a:off x="511044" y="862707"/>
          <a:ext cx="3844998" cy="384499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2490950"/>
                <a:satOff val="-4571"/>
                <a:lumOff val="4215"/>
                <a:alphaOff val="0"/>
                <a:tint val="60000"/>
                <a:satMod val="160000"/>
              </a:schemeClr>
            </a:gs>
            <a:gs pos="46000">
              <a:schemeClr val="accent2">
                <a:hueOff val="2490950"/>
                <a:satOff val="-4571"/>
                <a:lumOff val="4215"/>
                <a:alphaOff val="0"/>
                <a:tint val="86000"/>
                <a:satMod val="160000"/>
              </a:schemeClr>
            </a:gs>
            <a:gs pos="100000">
              <a:schemeClr val="accent2">
                <a:hueOff val="2490950"/>
                <a:satOff val="-4571"/>
                <a:lumOff val="4215"/>
                <a:alphaOff val="0"/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D41083-7594-4EF9-B7D0-5B4D1801824A}">
      <dsp:nvSpPr>
        <dsp:cNvPr id="0" name=""/>
        <dsp:cNvSpPr/>
      </dsp:nvSpPr>
      <dsp:spPr>
        <a:xfrm>
          <a:off x="2433543" y="862707"/>
          <a:ext cx="5678268" cy="38449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490950"/>
              <a:satOff val="-4571"/>
              <a:lumOff val="4215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Расширение возрастного спектра жителей</a:t>
          </a:r>
          <a:endParaRPr lang="ru-RU" sz="1200" kern="1200" dirty="0"/>
        </a:p>
      </dsp:txBody>
      <dsp:txXfrm>
        <a:off x="2433543" y="862707"/>
        <a:ext cx="5678268" cy="778733"/>
      </dsp:txXfrm>
    </dsp:sp>
    <dsp:sp modelId="{545C2E40-32A1-4027-8570-B1B1C9A4F5EB}">
      <dsp:nvSpPr>
        <dsp:cNvPr id="0" name=""/>
        <dsp:cNvSpPr/>
      </dsp:nvSpPr>
      <dsp:spPr>
        <a:xfrm>
          <a:off x="1022088" y="1641441"/>
          <a:ext cx="2822910" cy="282291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4981900"/>
                <a:satOff val="-9143"/>
                <a:lumOff val="8431"/>
                <a:alphaOff val="0"/>
                <a:tint val="60000"/>
                <a:satMod val="160000"/>
              </a:schemeClr>
            </a:gs>
            <a:gs pos="46000">
              <a:schemeClr val="accent2">
                <a:hueOff val="4981900"/>
                <a:satOff val="-9143"/>
                <a:lumOff val="8431"/>
                <a:alphaOff val="0"/>
                <a:tint val="86000"/>
                <a:satMod val="160000"/>
              </a:schemeClr>
            </a:gs>
            <a:gs pos="100000">
              <a:schemeClr val="accent2">
                <a:hueOff val="4981900"/>
                <a:satOff val="-9143"/>
                <a:lumOff val="8431"/>
                <a:alphaOff val="0"/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8A6375-E805-4363-AC43-A9CEC76F0C88}">
      <dsp:nvSpPr>
        <dsp:cNvPr id="0" name=""/>
        <dsp:cNvSpPr/>
      </dsp:nvSpPr>
      <dsp:spPr>
        <a:xfrm>
          <a:off x="2433543" y="1641441"/>
          <a:ext cx="5678268" cy="28229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981900"/>
              <a:satOff val="-9143"/>
              <a:lumOff val="8431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Постоянный мониторинг потребностей жителей района через анкеты эффективности, общественных советников, работе в интернет-пространстве</a:t>
          </a:r>
          <a:endParaRPr lang="ru-RU" sz="1200" kern="1200" dirty="0"/>
        </a:p>
      </dsp:txBody>
      <dsp:txXfrm>
        <a:off x="2433543" y="1641441"/>
        <a:ext cx="5678268" cy="778733"/>
      </dsp:txXfrm>
    </dsp:sp>
    <dsp:sp modelId="{EA369DD5-11BB-475A-85D9-5295F0D139A9}">
      <dsp:nvSpPr>
        <dsp:cNvPr id="0" name=""/>
        <dsp:cNvSpPr/>
      </dsp:nvSpPr>
      <dsp:spPr>
        <a:xfrm>
          <a:off x="1533132" y="2420175"/>
          <a:ext cx="1800822" cy="180082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7472850"/>
                <a:satOff val="-13714"/>
                <a:lumOff val="12646"/>
                <a:alphaOff val="0"/>
                <a:tint val="60000"/>
                <a:satMod val="160000"/>
              </a:schemeClr>
            </a:gs>
            <a:gs pos="46000">
              <a:schemeClr val="accent2">
                <a:hueOff val="7472850"/>
                <a:satOff val="-13714"/>
                <a:lumOff val="12646"/>
                <a:alphaOff val="0"/>
                <a:tint val="86000"/>
                <a:satMod val="160000"/>
              </a:schemeClr>
            </a:gs>
            <a:gs pos="100000">
              <a:schemeClr val="accent2">
                <a:hueOff val="7472850"/>
                <a:satOff val="-13714"/>
                <a:lumOff val="12646"/>
                <a:alphaOff val="0"/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4861D1-3D23-41F6-84B1-DB1EFC469DA4}">
      <dsp:nvSpPr>
        <dsp:cNvPr id="0" name=""/>
        <dsp:cNvSpPr/>
      </dsp:nvSpPr>
      <dsp:spPr>
        <a:xfrm>
          <a:off x="2433543" y="2420175"/>
          <a:ext cx="5678268" cy="18008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7472850"/>
              <a:satOff val="-13714"/>
              <a:lumOff val="12646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Активная работа в социальных сетях, реклама направлений на мероприятиях</a:t>
          </a:r>
          <a:endParaRPr lang="ru-RU" sz="1200" kern="1200" dirty="0"/>
        </a:p>
      </dsp:txBody>
      <dsp:txXfrm>
        <a:off x="2433543" y="2420175"/>
        <a:ext cx="5678268" cy="778733"/>
      </dsp:txXfrm>
    </dsp:sp>
    <dsp:sp modelId="{0BD94A1E-F1C8-4E38-9F68-7E4D0859FD1A}">
      <dsp:nvSpPr>
        <dsp:cNvPr id="0" name=""/>
        <dsp:cNvSpPr/>
      </dsp:nvSpPr>
      <dsp:spPr>
        <a:xfrm>
          <a:off x="2044176" y="3198909"/>
          <a:ext cx="778733" cy="77873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9963799"/>
                <a:satOff val="-18285"/>
                <a:lumOff val="16862"/>
                <a:alphaOff val="0"/>
                <a:tint val="60000"/>
                <a:satMod val="160000"/>
              </a:schemeClr>
            </a:gs>
            <a:gs pos="46000">
              <a:schemeClr val="accent2">
                <a:hueOff val="9963799"/>
                <a:satOff val="-18285"/>
                <a:lumOff val="16862"/>
                <a:alphaOff val="0"/>
                <a:tint val="86000"/>
                <a:satMod val="160000"/>
              </a:schemeClr>
            </a:gs>
            <a:gs pos="100000">
              <a:schemeClr val="accent2">
                <a:hueOff val="9963799"/>
                <a:satOff val="-18285"/>
                <a:lumOff val="16862"/>
                <a:alphaOff val="0"/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006E65-6AFD-45E4-8ACD-DBD78E274E54}">
      <dsp:nvSpPr>
        <dsp:cNvPr id="0" name=""/>
        <dsp:cNvSpPr/>
      </dsp:nvSpPr>
      <dsp:spPr>
        <a:xfrm>
          <a:off x="2433543" y="3198909"/>
          <a:ext cx="5678268" cy="7787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9963799"/>
              <a:satOff val="-18285"/>
              <a:lumOff val="16862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Организация и проведение мероприятий актуальной тематики, интересной разным группам жителей, регулярное проведение дней открытых дверей, «открытых» уроков</a:t>
          </a:r>
          <a:endParaRPr lang="ru-RU" sz="1200" kern="1200" dirty="0"/>
        </a:p>
      </dsp:txBody>
      <dsp:txXfrm>
        <a:off x="2433543" y="3198909"/>
        <a:ext cx="5678268" cy="778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841BAE35-B931-41FC-8C28-23B2C9611D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7229D51-2AA5-4627-ACD9-753D659F20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05BA435-D711-4649-884A-BCD762FE436E}" type="datetime1">
              <a:rPr lang="ru-RU" smtClean="0"/>
              <a:t>15.04.2022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A7D9D7F-29C4-463A-AD26-C4DDE07FE5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0E39BEF0-F605-492A-A857-7496E973D6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3651B54-B3D4-4259-87D6-3EA93A220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3903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pPr rtl="0"/>
            <a:fld id="{2941484D-016F-4E62-BC6C-BB68345098DF}" type="datetime1">
              <a:rPr lang="ru-RU" noProof="0" smtClean="0"/>
              <a:t>15.04.2022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  <a:p>
            <a:pPr lvl="1" rtl="0"/>
            <a:r>
              <a:rPr lang="ru-RU" noProof="0"/>
              <a:t>Второй </a:t>
            </a:r>
            <a:r>
              <a:rPr lang="ru-RU" noProof="0" dirty="0"/>
              <a:t>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pPr rtl="0"/>
            <a:fld id="{7C4E7652-46AF-4259-BAE2-54978EA077C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232475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06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129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676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8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410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802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031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93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E770D99E-2869-438B-B483-1F6CCD5437EE}"/>
              </a:ext>
            </a:extLst>
          </p:cNvPr>
          <p:cNvGrpSpPr/>
          <p:nvPr userDrawn="1"/>
        </p:nvGrpSpPr>
        <p:grpSpPr>
          <a:xfrm>
            <a:off x="-1" y="-10825"/>
            <a:ext cx="9144002" cy="6515395"/>
            <a:chOff x="-1" y="-10825"/>
            <a:chExt cx="9144002" cy="6515395"/>
          </a:xfrm>
        </p:grpSpPr>
        <p:pic>
          <p:nvPicPr>
            <p:cNvPr id="11" name="Графический объект 10">
              <a:extLst>
                <a:ext uri="{FF2B5EF4-FFF2-40B4-BE49-F238E27FC236}">
                  <a16:creationId xmlns:a16="http://schemas.microsoft.com/office/drawing/2014/main" xmlns="" id="{F66236F9-EA1F-4D2A-84DE-EC04F9972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57200" y="-10825"/>
              <a:ext cx="3429000" cy="3181546"/>
            </a:xfrm>
            <a:prstGeom prst="rect">
              <a:avLst/>
            </a:prstGeom>
          </p:spPr>
        </p:pic>
        <p:pic>
          <p:nvPicPr>
            <p:cNvPr id="12" name="Графический объект 11">
              <a:extLst>
                <a:ext uri="{FF2B5EF4-FFF2-40B4-BE49-F238E27FC236}">
                  <a16:creationId xmlns:a16="http://schemas.microsoft.com/office/drawing/2014/main" xmlns="" id="{32A12C4E-53AE-4900-9783-F619054408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295401" y="-10825"/>
              <a:ext cx="7848600" cy="3522243"/>
            </a:xfrm>
            <a:prstGeom prst="rect">
              <a:avLst/>
            </a:prstGeom>
          </p:spPr>
        </p:pic>
        <p:pic>
          <p:nvPicPr>
            <p:cNvPr id="13" name="Графический объект 12">
              <a:extLst>
                <a:ext uri="{FF2B5EF4-FFF2-40B4-BE49-F238E27FC236}">
                  <a16:creationId xmlns:a16="http://schemas.microsoft.com/office/drawing/2014/main" xmlns="" id="{A14E049B-6FD4-487E-927B-506983629A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2831825" y="2232482"/>
              <a:ext cx="1282976" cy="1108588"/>
            </a:xfrm>
            <a:prstGeom prst="rect">
              <a:avLst/>
            </a:prstGeom>
          </p:spPr>
        </p:pic>
        <p:pic>
          <p:nvPicPr>
            <p:cNvPr id="14" name="Графический объект 13">
              <a:extLst>
                <a:ext uri="{FF2B5EF4-FFF2-40B4-BE49-F238E27FC236}">
                  <a16:creationId xmlns:a16="http://schemas.microsoft.com/office/drawing/2014/main" xmlns="" id="{EF27E3F5-0D4D-492C-8A3E-50BC30CEFD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-1" y="2962082"/>
              <a:ext cx="2757625" cy="3542488"/>
            </a:xfrm>
            <a:prstGeom prst="rect">
              <a:avLst/>
            </a:prstGeom>
          </p:spPr>
        </p:pic>
        <p:pic>
          <p:nvPicPr>
            <p:cNvPr id="15" name="Графический объект 14">
              <a:extLst>
                <a:ext uri="{FF2B5EF4-FFF2-40B4-BE49-F238E27FC236}">
                  <a16:creationId xmlns:a16="http://schemas.microsoft.com/office/drawing/2014/main" xmlns="" id="{36D4FF91-8818-4598-AC9F-B8C2FA867C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2" y="2313169"/>
              <a:ext cx="2259131" cy="2895506"/>
            </a:xfrm>
            <a:prstGeom prst="rect">
              <a:avLst/>
            </a:prstGeom>
          </p:spPr>
        </p:pic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276600" y="1213332"/>
            <a:ext cx="5326856" cy="1425577"/>
          </a:xfrm>
        </p:spPr>
        <p:txBody>
          <a:bodyPr rtlCol="0" anchor="b"/>
          <a:lstStyle>
            <a:lvl1pPr algn="r">
              <a:defRPr sz="4500" b="1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724400" y="3849666"/>
            <a:ext cx="3879056" cy="1234575"/>
          </a:xfrm>
          <a:noFill/>
        </p:spPr>
        <p:txBody>
          <a:bodyPr rtlCol="0"/>
          <a:lstStyle>
            <a:lvl1pPr marL="0" marR="36576" indent="0" algn="l">
              <a:spcBef>
                <a:spcPts val="0"/>
              </a:spcBef>
              <a:buNone/>
              <a:defRPr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2812256" y="6322007"/>
            <a:ext cx="5791200" cy="365125"/>
          </a:xfrm>
          <a:prstGeom prst="rect">
            <a:avLst/>
          </a:prstGeom>
        </p:spPr>
        <p:txBody>
          <a:bodyPr tIns="0" bIns="0" rtlCol="0" anchor="t"/>
          <a:lstStyle>
            <a:lvl1pPr algn="r">
              <a:defRPr sz="1000"/>
            </a:lvl1pPr>
          </a:lstStyle>
          <a:p>
            <a:pPr algn="r" rtl="0"/>
            <a:fld id="{5D956549-DA23-4231-9878-A42DC63CD72D}" type="datetime1">
              <a:rPr lang="ru-RU" sz="1000" noProof="0" smtClean="0"/>
              <a:t>15.04.2022</a:t>
            </a:fld>
            <a:endParaRPr lang="ru-RU" sz="1000" noProof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12256" y="5960055"/>
            <a:ext cx="5791200" cy="365125"/>
          </a:xfrm>
        </p:spPr>
        <p:txBody>
          <a:bodyPr tIns="0" bIns="0" rtlCol="0" anchor="b"/>
          <a:lstStyle>
            <a:lvl1pPr algn="r">
              <a:defRPr sz="1100"/>
            </a:lvl1pPr>
          </a:lstStyle>
          <a:p>
            <a:pPr algn="r" rtl="0"/>
            <a:endParaRPr lang="ru-RU" sz="1100" noProof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344" y="384048"/>
            <a:ext cx="4636008" cy="676656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70448" y="173195"/>
            <a:ext cx="2212848" cy="300831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EA1243F-3000-4347-94A4-FBDEAD3122C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CABB0C64-AD16-4270-8323-3B986F4CAD10}"/>
              </a:ext>
            </a:extLst>
          </p:cNvPr>
          <p:cNvGrpSpPr/>
          <p:nvPr userDrawn="1"/>
        </p:nvGrpSpPr>
        <p:grpSpPr>
          <a:xfrm>
            <a:off x="5105399" y="3142"/>
            <a:ext cx="4038601" cy="1101851"/>
            <a:chOff x="5334000" y="-37306"/>
            <a:chExt cx="3281716" cy="895350"/>
          </a:xfrm>
        </p:grpSpPr>
        <p:pic>
          <p:nvPicPr>
            <p:cNvPr id="12" name="Графический объект 11">
              <a:extLst>
                <a:ext uri="{FF2B5EF4-FFF2-40B4-BE49-F238E27FC236}">
                  <a16:creationId xmlns:a16="http://schemas.microsoft.com/office/drawing/2014/main" xmlns="" id="{323EE1CF-2D6B-4E08-B98D-D9F9B9196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3" name="Графический объект 12">
              <a:extLst>
                <a:ext uri="{FF2B5EF4-FFF2-40B4-BE49-F238E27FC236}">
                  <a16:creationId xmlns:a16="http://schemas.microsoft.com/office/drawing/2014/main" xmlns="" id="{2AA44434-8959-4391-901A-0B056114A2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33133CFB-98CB-4408-8818-24F931AC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6EE7E31-13F0-404F-BFFF-EE236EB5D4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4FC6F67-BAE4-413D-8066-1E361D589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9598980-D22C-4904-9F8F-3DB09B2ECD8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DF566D8F-E696-41DE-BA1C-A8D0C7F03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5655"/>
            <a:ext cx="7726680" cy="571500"/>
          </a:xfrm>
        </p:spPr>
        <p:txBody>
          <a:bodyPr rtlCol="0">
            <a:normAutofit/>
          </a:bodyPr>
          <a:lstStyle>
            <a:lvl1pPr marL="64008" indent="0">
              <a:buFont typeface="Arial" panose="020B0604020202020204" pitchFamily="34" charset="0"/>
              <a:buNone/>
              <a:defRPr sz="2000"/>
            </a:lvl1pPr>
            <a:lvl2pPr marL="537210" indent="0">
              <a:buNone/>
              <a:defRPr/>
            </a:lvl2pPr>
            <a:lvl3pPr marL="877824" indent="0">
              <a:buNone/>
              <a:defRPr/>
            </a:lvl3pPr>
            <a:lvl4pPr marL="1161288" indent="0">
              <a:buNone/>
              <a:defRPr/>
            </a:lvl4pPr>
            <a:lvl5pPr marL="1389888" indent="0">
              <a:buNone/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1878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marL="182880" algn="l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70448" y="173195"/>
            <a:ext cx="2212848" cy="301752"/>
          </a:xfrm>
        </p:spPr>
        <p:txBody>
          <a:bodyPr rtlCol="0"/>
          <a:lstStyle/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9" name="Номер слайда 6">
            <a:extLst>
              <a:ext uri="{FF2B5EF4-FFF2-40B4-BE49-F238E27FC236}">
                <a16:creationId xmlns:a16="http://schemas.microsoft.com/office/drawing/2014/main" xmlns="" id="{B32CA5EA-865E-4EF0-89BB-61FD6EFE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007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19456" y="1295400"/>
            <a:ext cx="914400" cy="5015864"/>
          </a:xfrm>
        </p:spPr>
        <p:txBody>
          <a:bodyPr vert="vert270" rtlCol="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35856" y="1295400"/>
            <a:ext cx="2438400" cy="5015864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3651250" y="1295400"/>
            <a:ext cx="5276088" cy="5013960"/>
          </a:xfrm>
        </p:spPr>
        <p:txBody>
          <a:bodyPr rtlCol="0">
            <a:normAutofit/>
          </a:bodyPr>
          <a:lstStyle>
            <a:lvl1pPr>
              <a:spcBef>
                <a:spcPts val="0"/>
              </a:spcBef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67400" y="173195"/>
            <a:ext cx="2324196" cy="301752"/>
          </a:xfrm>
        </p:spPr>
        <p:txBody>
          <a:bodyPr rtlCol="0"/>
          <a:lstStyle>
            <a:lvl1pPr>
              <a:defRPr sz="1200"/>
            </a:lvl1pPr>
          </a:lstStyle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9" name="Номер слайда 6">
            <a:extLst>
              <a:ext uri="{FF2B5EF4-FFF2-40B4-BE49-F238E27FC236}">
                <a16:creationId xmlns:a16="http://schemas.microsoft.com/office/drawing/2014/main" xmlns="" id="{BD5BE3E6-AFB3-460C-834B-D73EE2A7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1596" y="173195"/>
            <a:ext cx="502920" cy="301752"/>
          </a:xfrm>
        </p:spPr>
        <p:txBody>
          <a:bodyPr rtlCol="0"/>
          <a:lstStyle>
            <a:lvl1pPr>
              <a:defRPr sz="1200"/>
            </a:lvl1pPr>
          </a:lstStyle>
          <a:p>
            <a:pPr rtl="0"/>
            <a:fld id="{FEA1243F-3000-4347-94A4-FBDEAD3122C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9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1423E8A4-D2B7-46D2-92C3-AE6BC0B9BD06}"/>
              </a:ext>
            </a:extLst>
          </p:cNvPr>
          <p:cNvGrpSpPr/>
          <p:nvPr userDrawn="1"/>
        </p:nvGrpSpPr>
        <p:grpSpPr>
          <a:xfrm>
            <a:off x="5105399" y="3142"/>
            <a:ext cx="4038601" cy="1101851"/>
            <a:chOff x="5334000" y="-37306"/>
            <a:chExt cx="3281716" cy="895350"/>
          </a:xfrm>
        </p:grpSpPr>
        <p:pic>
          <p:nvPicPr>
            <p:cNvPr id="18" name="Графический объект 17">
              <a:extLst>
                <a:ext uri="{FF2B5EF4-FFF2-40B4-BE49-F238E27FC236}">
                  <a16:creationId xmlns:a16="http://schemas.microsoft.com/office/drawing/2014/main" xmlns="" id="{9309AE25-B267-4B83-A0CB-35016E70EE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9" name="Графический объект 18">
              <a:extLst>
                <a:ext uri="{FF2B5EF4-FFF2-40B4-BE49-F238E27FC236}">
                  <a16:creationId xmlns:a16="http://schemas.microsoft.com/office/drawing/2014/main" xmlns="" id="{61BEEC28-F63A-4526-A6C3-33CFC7679C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66725" y="381198"/>
            <a:ext cx="4638674" cy="675926"/>
          </a:xfrm>
          <a:prstGeom prst="rect">
            <a:avLst/>
          </a:prstGeom>
        </p:spPr>
        <p:txBody>
          <a:bodyPr vert="horz" lIns="0" rIns="0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566839"/>
            <a:ext cx="8229600" cy="4572000"/>
          </a:xfrm>
          <a:prstGeom prst="rect">
            <a:avLst/>
          </a:prstGeom>
        </p:spPr>
        <p:txBody>
          <a:bodyPr vert="horz" rtlCol="0" anchor="t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867400" y="174116"/>
            <a:ext cx="2212182" cy="300831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83880" y="173195"/>
            <a:ext cx="502920" cy="301752"/>
          </a:xfrm>
          <a:prstGeom prst="rect">
            <a:avLst/>
          </a:prstGeom>
        </p:spPr>
        <p:txBody>
          <a:bodyPr vert="horz" rtlCol="0" anchor="b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49598980-D22C-4904-9F8F-3DB09B2ECD84}" type="slidenum">
              <a:rPr lang="ru-RU" noProof="0" smtClean="0"/>
              <a:pPr/>
              <a:t>‹#›</a:t>
            </a:fld>
            <a:endParaRPr lang="ru-RU" noProof="0"/>
          </a:p>
        </p:txBody>
      </p:sp>
      <p:pic>
        <p:nvPicPr>
          <p:cNvPr id="21" name="Графический объект 20">
            <a:extLst>
              <a:ext uri="{FF2B5EF4-FFF2-40B4-BE49-F238E27FC236}">
                <a16:creationId xmlns:a16="http://schemas.microsoft.com/office/drawing/2014/main" xmlns="" id="{41E45D2D-0469-4652-A090-C4D13F3C150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0" y="5307178"/>
            <a:ext cx="1219200" cy="1550822"/>
          </a:xfrm>
          <a:prstGeom prst="rect">
            <a:avLst/>
          </a:prstGeom>
        </p:spPr>
      </p:pic>
      <p:pic>
        <p:nvPicPr>
          <p:cNvPr id="27" name="Рисунок 26">
            <a:extLst>
              <a:ext uri="{FF2B5EF4-FFF2-40B4-BE49-F238E27FC236}">
                <a16:creationId xmlns:a16="http://schemas.microsoft.com/office/drawing/2014/main" xmlns="" id="{16C04FF8-AE2F-4C75-8657-A2201B95197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-16459" y="4545317"/>
            <a:ext cx="1248460" cy="157032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6" r:id="rId5"/>
  </p:sldLayoutIdLst>
  <p:hf hdr="0" dt="0"/>
  <p:txStyles>
    <p:titleStyle>
      <a:lvl1pPr marL="182880" algn="l" rtl="0" eaLnBrk="1" latinLnBrk="0" hangingPunct="1">
        <a:spcBef>
          <a:spcPct val="0"/>
        </a:spcBef>
        <a:buNone/>
        <a:defRPr sz="4000" b="1" kern="1200">
          <a:ln w="6350">
            <a:noFill/>
          </a:ln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95000"/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svg"/><Relationship Id="rId5" Type="http://schemas.openxmlformats.org/officeDocument/2006/relationships/image" Target="../media/image14.png"/><Relationship Id="rId4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861048"/>
            <a:ext cx="2664296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526463"/>
            <a:ext cx="2495068" cy="3331537"/>
          </a:xfrm>
          <a:prstGeom prst="rect">
            <a:avLst/>
          </a:prstGeom>
        </p:spPr>
      </p:pic>
      <p:sp>
        <p:nvSpPr>
          <p:cNvPr id="2" name="Прямоугольник 1"/>
          <p:cNvSpPr>
            <a:spLocks noGrp="1"/>
          </p:cNvSpPr>
          <p:nvPr>
            <p:ph type="ctrTitle"/>
          </p:nvPr>
        </p:nvSpPr>
        <p:spPr>
          <a:xfrm>
            <a:off x="2627784" y="533400"/>
            <a:ext cx="5975672" cy="2187577"/>
          </a:xfrm>
        </p:spPr>
        <p:txBody>
          <a:bodyPr rtlCol="0"/>
          <a:lstStyle/>
          <a:p>
            <a:pPr algn="ctr" rtl="0"/>
            <a:r>
              <a:rPr lang="ru-RU" dirty="0" smtClean="0"/>
              <a:t> Отчет за 2021 год</a:t>
            </a:r>
            <a:br>
              <a:rPr lang="ru-RU" dirty="0" smtClean="0"/>
            </a:br>
            <a:r>
              <a:rPr lang="ru-RU" dirty="0" smtClean="0"/>
              <a:t>ГБУ «СДЦ «</a:t>
            </a:r>
            <a:r>
              <a:rPr lang="ru-RU" dirty="0" err="1" smtClean="0"/>
              <a:t>Брэк</a:t>
            </a:r>
            <a:r>
              <a:rPr lang="ru-RU" dirty="0" smtClean="0"/>
              <a:t>»</a:t>
            </a:r>
            <a:endParaRPr lang="ru-RU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 descr="графический объект заголовка">
            <a:extLst>
              <a:ext uri="{FF2B5EF4-FFF2-40B4-BE49-F238E27FC236}">
                <a16:creationId xmlns:a16="http://schemas.microsoft.com/office/drawing/2014/main" xmlns="" id="{92B4D1F2-57B4-4296-B895-05D9C201FBF9}"/>
              </a:ext>
            </a:extLst>
          </p:cNvPr>
          <p:cNvGrpSpPr/>
          <p:nvPr/>
        </p:nvGrpSpPr>
        <p:grpSpPr>
          <a:xfrm>
            <a:off x="85010" y="1499227"/>
            <a:ext cx="3767993" cy="571500"/>
            <a:chOff x="2636518" y="3171825"/>
            <a:chExt cx="3391192" cy="514350"/>
          </a:xfrm>
        </p:grpSpPr>
        <p:pic>
          <p:nvPicPr>
            <p:cNvPr id="17" name="Графический объект 16" descr="графический объект заголовка 2">
              <a:extLst>
                <a:ext uri="{FF2B5EF4-FFF2-40B4-BE49-F238E27FC236}">
                  <a16:creationId xmlns:a16="http://schemas.microsoft.com/office/drawing/2014/main" xmlns="" id="{B6AD3AED-D5E2-4C29-8755-E4B2ADF9E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338511" y="3171825"/>
              <a:ext cx="2689199" cy="514350"/>
            </a:xfrm>
            <a:prstGeom prst="rect">
              <a:avLst/>
            </a:prstGeom>
          </p:spPr>
        </p:pic>
        <p:pic>
          <p:nvPicPr>
            <p:cNvPr id="18" name="Графический объект 17" descr="графический объект заголовка 1">
              <a:extLst>
                <a:ext uri="{FF2B5EF4-FFF2-40B4-BE49-F238E27FC236}">
                  <a16:creationId xmlns:a16="http://schemas.microsoft.com/office/drawing/2014/main" xmlns="" id="{A6ED6F43-3391-44F1-ACB4-DAB2C01D1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636518" y="3171825"/>
              <a:ext cx="904875" cy="514350"/>
            </a:xfrm>
            <a:prstGeom prst="rect">
              <a:avLst/>
            </a:prstGeom>
          </p:spPr>
        </p:pic>
      </p:grpSp>
      <p:grpSp>
        <p:nvGrpSpPr>
          <p:cNvPr id="19" name="Группа 18" descr="графический объект заголовка">
            <a:extLst>
              <a:ext uri="{FF2B5EF4-FFF2-40B4-BE49-F238E27FC236}">
                <a16:creationId xmlns:a16="http://schemas.microsoft.com/office/drawing/2014/main" xmlns="" id="{24C46028-366E-4F67-A5A9-B08CF5110F58}"/>
              </a:ext>
            </a:extLst>
          </p:cNvPr>
          <p:cNvGrpSpPr/>
          <p:nvPr/>
        </p:nvGrpSpPr>
        <p:grpSpPr>
          <a:xfrm>
            <a:off x="2627784" y="4318395"/>
            <a:ext cx="5556096" cy="571500"/>
            <a:chOff x="2673192" y="3171825"/>
            <a:chExt cx="3354518" cy="514350"/>
          </a:xfrm>
        </p:grpSpPr>
        <p:pic>
          <p:nvPicPr>
            <p:cNvPr id="20" name="Графический объект 19" descr="графический объект заголовка 1">
              <a:extLst>
                <a:ext uri="{FF2B5EF4-FFF2-40B4-BE49-F238E27FC236}">
                  <a16:creationId xmlns:a16="http://schemas.microsoft.com/office/drawing/2014/main" xmlns="" id="{0B87D64D-964F-46D7-B928-3AA29C95B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338511" y="3171825"/>
              <a:ext cx="2689199" cy="514350"/>
            </a:xfrm>
            <a:prstGeom prst="rect">
              <a:avLst/>
            </a:prstGeom>
          </p:spPr>
        </p:pic>
        <p:pic>
          <p:nvPicPr>
            <p:cNvPr id="21" name="Графический объект 20" descr="графический объект заголовка 2">
              <a:extLst>
                <a:ext uri="{FF2B5EF4-FFF2-40B4-BE49-F238E27FC236}">
                  <a16:creationId xmlns:a16="http://schemas.microsoft.com/office/drawing/2014/main" xmlns="" id="{BA2DF9F9-5B5B-4C03-B98F-60F7655E2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673192" y="3171825"/>
              <a:ext cx="904875" cy="514350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>
            <a:spLocks noGrp="1"/>
          </p:cNvSpPr>
          <p:nvPr>
            <p:ph type="title"/>
          </p:nvPr>
        </p:nvSpPr>
        <p:spPr>
          <a:xfrm>
            <a:off x="466725" y="154315"/>
            <a:ext cx="4638674" cy="1317190"/>
          </a:xfrm>
        </p:spPr>
        <p:txBody>
          <a:bodyPr rtlCol="0"/>
          <a:lstStyle/>
          <a:p>
            <a:pPr algn="ctr" rtl="0"/>
            <a:r>
              <a:rPr lang="ru-RU" sz="3200" noProof="1" smtClean="0"/>
              <a:t>Инфраструтура ГБУ «СДЦ «Брэк»</a:t>
            </a:r>
            <a:endParaRPr lang="ru-RU" sz="3200" noProof="1"/>
          </a:p>
        </p:txBody>
      </p:sp>
      <p:sp>
        <p:nvSpPr>
          <p:cNvPr id="12" name="Прямоугольник 2">
            <a:extLst>
              <a:ext uri="{FF2B5EF4-FFF2-40B4-BE49-F238E27FC236}">
                <a16:creationId xmlns:a16="http://schemas.microsoft.com/office/drawing/2014/main" xmlns="" id="{726B5A03-7F87-4174-B569-E5E11B47BD78}"/>
              </a:ext>
            </a:extLst>
          </p:cNvPr>
          <p:cNvSpPr txBox="1">
            <a:spLocks/>
          </p:cNvSpPr>
          <p:nvPr/>
        </p:nvSpPr>
        <p:spPr>
          <a:xfrm>
            <a:off x="441905" y="4221088"/>
            <a:ext cx="8065715" cy="3024335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</a:pPr>
            <a:endParaRPr lang="ru-RU" sz="1400" b="1" noProof="1">
              <a:solidFill>
                <a:srgbClr val="FF0000"/>
              </a:solidFill>
            </a:endParaRPr>
          </a:p>
        </p:txBody>
      </p:sp>
      <p:sp>
        <p:nvSpPr>
          <p:cNvPr id="14" name="Прямоугольник 2">
            <a:extLst>
              <a:ext uri="{FF2B5EF4-FFF2-40B4-BE49-F238E27FC236}">
                <a16:creationId xmlns:a16="http://schemas.microsoft.com/office/drawing/2014/main" xmlns="" id="{EEE08402-AE66-4BD0-91FE-EE2B207C31A1}"/>
              </a:ext>
            </a:extLst>
          </p:cNvPr>
          <p:cNvSpPr txBox="1">
            <a:spLocks/>
          </p:cNvSpPr>
          <p:nvPr/>
        </p:nvSpPr>
        <p:spPr>
          <a:xfrm>
            <a:off x="6257927" y="2677769"/>
            <a:ext cx="1743074" cy="539877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ts val="0"/>
              </a:spcBef>
              <a:buNone/>
            </a:pPr>
            <a:endParaRPr lang="ru-RU" sz="1400" b="1" noProof="1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343C7F2-AA54-4FC7-8709-7FA7371F31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2</a:t>
            </a:fld>
            <a:endParaRPr lang="ru-RU" noProof="0"/>
          </a:p>
        </p:txBody>
      </p:sp>
      <p:sp>
        <p:nvSpPr>
          <p:cNvPr id="4" name="Лента лицом вверх 3"/>
          <p:cNvSpPr/>
          <p:nvPr/>
        </p:nvSpPr>
        <p:spPr>
          <a:xfrm>
            <a:off x="2821782" y="3532244"/>
            <a:ext cx="6064070" cy="61264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2F2F2F"/>
                </a:solidFill>
                <a:latin typeface="Roboto"/>
              </a:rPr>
              <a:t>Чукотский проезд, д</a:t>
            </a:r>
            <a:r>
              <a:rPr lang="ru-RU" sz="1600" dirty="0" smtClean="0">
                <a:solidFill>
                  <a:srgbClr val="2F2F2F"/>
                </a:solidFill>
                <a:latin typeface="Roboto"/>
              </a:rPr>
              <a:t>. 2</a:t>
            </a:r>
            <a:endParaRPr lang="ru-RU" dirty="0"/>
          </a:p>
        </p:txBody>
      </p:sp>
      <p:sp>
        <p:nvSpPr>
          <p:cNvPr id="15" name="Лента лицом вверх 14"/>
          <p:cNvSpPr/>
          <p:nvPr/>
        </p:nvSpPr>
        <p:spPr>
          <a:xfrm>
            <a:off x="2821782" y="2160448"/>
            <a:ext cx="6064070" cy="61264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2F2F2F"/>
                </a:solidFill>
                <a:latin typeface="Roboto"/>
              </a:rPr>
              <a:t>ул. Лётчика Бабушкина, д. </a:t>
            </a:r>
            <a:r>
              <a:rPr lang="ru-RU" sz="1600" dirty="0" smtClean="0">
                <a:solidFill>
                  <a:srgbClr val="2F2F2F"/>
                </a:solidFill>
                <a:latin typeface="Roboto"/>
              </a:rPr>
              <a:t>12 (подвал жилого дома - спорт)</a:t>
            </a:r>
            <a:endParaRPr lang="ru-RU" dirty="0"/>
          </a:p>
        </p:txBody>
      </p:sp>
      <p:sp>
        <p:nvSpPr>
          <p:cNvPr id="22" name="Лента лицом вверх 21"/>
          <p:cNvSpPr/>
          <p:nvPr/>
        </p:nvSpPr>
        <p:spPr>
          <a:xfrm>
            <a:off x="466725" y="2834644"/>
            <a:ext cx="5816022" cy="61264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2F2F2F"/>
                </a:solidFill>
                <a:latin typeface="Roboto"/>
              </a:rPr>
              <a:t>у</a:t>
            </a:r>
            <a:r>
              <a:rPr lang="ru-RU" sz="1600" dirty="0" smtClean="0">
                <a:solidFill>
                  <a:srgbClr val="2F2F2F"/>
                </a:solidFill>
                <a:latin typeface="Roboto"/>
              </a:rPr>
              <a:t>л. Ленская, 17 (подвал жилого дома – спорт)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45082" y="1573982"/>
            <a:ext cx="1918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Действующие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54583" y="4352022"/>
            <a:ext cx="2726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Планируемые к запуску</a:t>
            </a:r>
            <a:endParaRPr lang="ru-RU" dirty="0"/>
          </a:p>
        </p:txBody>
      </p:sp>
      <p:sp>
        <p:nvSpPr>
          <p:cNvPr id="23" name="Лента лицом вверх 22"/>
          <p:cNvSpPr/>
          <p:nvPr/>
        </p:nvSpPr>
        <p:spPr>
          <a:xfrm>
            <a:off x="2267744" y="4974173"/>
            <a:ext cx="6559547" cy="61264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</a:t>
            </a:r>
            <a:r>
              <a:rPr lang="ru-RU" dirty="0" smtClean="0"/>
              <a:t>л. Летчика бабушкина, д. 22 (досуг)</a:t>
            </a:r>
            <a:endParaRPr lang="ru-RU" dirty="0"/>
          </a:p>
        </p:txBody>
      </p:sp>
      <p:sp>
        <p:nvSpPr>
          <p:cNvPr id="24" name="Лента лицом вверх 23"/>
          <p:cNvSpPr/>
          <p:nvPr/>
        </p:nvSpPr>
        <p:spPr>
          <a:xfrm>
            <a:off x="466725" y="5719176"/>
            <a:ext cx="6064070" cy="61264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Олонецкий</a:t>
            </a:r>
            <a:r>
              <a:rPr lang="ru-RU" dirty="0" smtClean="0"/>
              <a:t> проезд, д. 18 (досуг и спорт)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0713" y="102646"/>
            <a:ext cx="1256852" cy="1676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sz="3600" dirty="0" smtClean="0"/>
              <a:t>Направления</a:t>
            </a:r>
            <a:endParaRPr lang="ru-RU" sz="36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A008DAE-2933-4388-812C-E06076F8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3</a:t>
            </a:fld>
            <a:endParaRPr lang="ru-RU" noProof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24335141"/>
              </p:ext>
            </p:extLst>
          </p:nvPr>
        </p:nvGraphicFramePr>
        <p:xfrm>
          <a:off x="1115616" y="1676544"/>
          <a:ext cx="6984776" cy="4992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6216" y="0"/>
            <a:ext cx="1255885" cy="1676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Grp="1"/>
          </p:cNvSpPr>
          <p:nvPr>
            <p:ph type="title"/>
          </p:nvPr>
        </p:nvSpPr>
        <p:spPr>
          <a:xfrm>
            <a:off x="0" y="35884"/>
            <a:ext cx="5652120" cy="1448909"/>
          </a:xfrm>
        </p:spPr>
        <p:txBody>
          <a:bodyPr rtlCol="0"/>
          <a:lstStyle/>
          <a:p>
            <a:pPr marL="0" algn="ctr" rtl="0"/>
            <a:r>
              <a:rPr lang="ru-RU" b="0" dirty="0" smtClean="0"/>
              <a:t> </a:t>
            </a:r>
            <a:r>
              <a:rPr lang="ru-RU" sz="3600" dirty="0" smtClean="0"/>
              <a:t>Показатели за 2021 год</a:t>
            </a:r>
            <a:endParaRPr lang="ru-RU" sz="3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7A366C8-727E-491B-93FA-C36D6469E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4</a:t>
            </a:fld>
            <a:endParaRPr lang="ru-RU" noProof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470" y="151794"/>
            <a:ext cx="1255885" cy="1676545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256862489"/>
              </p:ext>
            </p:extLst>
          </p:nvPr>
        </p:nvGraphicFramePr>
        <p:xfrm>
          <a:off x="1475656" y="1484784"/>
          <a:ext cx="670822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Grp="1"/>
          </p:cNvSpPr>
          <p:nvPr>
            <p:ph type="title"/>
          </p:nvPr>
        </p:nvSpPr>
        <p:spPr>
          <a:xfrm>
            <a:off x="457200" y="94868"/>
            <a:ext cx="5122912" cy="1557623"/>
          </a:xfrm>
        </p:spPr>
        <p:txBody>
          <a:bodyPr rtlCol="0"/>
          <a:lstStyle/>
          <a:p>
            <a:pPr algn="ctr" rtl="0"/>
            <a:r>
              <a:rPr lang="ru-RU" sz="3200" dirty="0" smtClean="0"/>
              <a:t>Целевая аудитория</a:t>
            </a:r>
            <a:br>
              <a:rPr lang="ru-RU" sz="3200" dirty="0" smtClean="0"/>
            </a:br>
            <a:r>
              <a:rPr lang="ru-RU" sz="3200" dirty="0" smtClean="0"/>
              <a:t>Показатели ГЗ на 2021 год</a:t>
            </a:r>
            <a:endParaRPr lang="ru-RU" sz="3200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27D052D3-5943-4CCA-A968-24C63DF3001D}"/>
              </a:ext>
            </a:extLst>
          </p:cNvPr>
          <p:cNvSpPr/>
          <p:nvPr/>
        </p:nvSpPr>
        <p:spPr>
          <a:xfrm>
            <a:off x="251520" y="4458425"/>
            <a:ext cx="5112568" cy="42506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500" dirty="0" smtClean="0"/>
              <a:t>Жители Бабушкинского района 60+  </a:t>
            </a:r>
            <a:endParaRPr lang="ru-RU" sz="1500" dirty="0"/>
          </a:p>
        </p:txBody>
      </p:sp>
      <p:sp>
        <p:nvSpPr>
          <p:cNvPr id="23" name="Выноска: стрелка вверх 12">
            <a:extLst>
              <a:ext uri="{FF2B5EF4-FFF2-40B4-BE49-F238E27FC236}">
                <a16:creationId xmlns:a16="http://schemas.microsoft.com/office/drawing/2014/main" xmlns="" id="{1DA29D9A-DD96-43EF-B182-868A71CA63FC}"/>
              </a:ext>
            </a:extLst>
          </p:cNvPr>
          <p:cNvSpPr txBox="1"/>
          <p:nvPr/>
        </p:nvSpPr>
        <p:spPr>
          <a:xfrm>
            <a:off x="251520" y="3640674"/>
            <a:ext cx="5112568" cy="42478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rtlCol="0" anchor="ctr" anchorCtr="0">
            <a:noAutofit/>
          </a:bodyPr>
          <a:lstStyle/>
          <a:p>
            <a:pPr marL="0" lvl="0" indent="0" algn="ctr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500" kern="1200" dirty="0" smtClean="0">
                <a:ea typeface="+mn-ea"/>
                <a:cs typeface="+mn-cs"/>
              </a:rPr>
              <a:t>Несовершеннолетние Бабушкинского района: дети дошкольного и школьного возраста </a:t>
            </a:r>
            <a:endParaRPr lang="ru-RU" sz="1500" kern="1200" dirty="0"/>
          </a:p>
        </p:txBody>
      </p:sp>
      <p:sp>
        <p:nvSpPr>
          <p:cNvPr id="21" name="Выноска: стрелка вверх 14">
            <a:extLst>
              <a:ext uri="{FF2B5EF4-FFF2-40B4-BE49-F238E27FC236}">
                <a16:creationId xmlns:a16="http://schemas.microsoft.com/office/drawing/2014/main" xmlns="" id="{E8BE8ECF-AA6E-4DD3-ADD0-612F0B1E235D}"/>
              </a:ext>
            </a:extLst>
          </p:cNvPr>
          <p:cNvSpPr txBox="1"/>
          <p:nvPr/>
        </p:nvSpPr>
        <p:spPr>
          <a:xfrm>
            <a:off x="251520" y="2825907"/>
            <a:ext cx="5112568" cy="424788"/>
          </a:xfrm>
          <a:prstGeom prst="rect">
            <a:avLst/>
          </a:prstGeom>
          <a:solidFill>
            <a:schemeClr val="accent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rtlCol="0" anchor="ctr" anchorCtr="0">
            <a:noAutofit/>
          </a:bodyPr>
          <a:lstStyle/>
          <a:p>
            <a:pPr marL="0" lvl="0" indent="0" algn="ctr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500" kern="1200" dirty="0" smtClean="0">
                <a:solidFill>
                  <a:schemeClr val="bg1"/>
                </a:solidFill>
              </a:rPr>
              <a:t>Жители Бабушкинского района от 18 до 59 лет  </a:t>
            </a:r>
            <a:endParaRPr lang="ru-RU" sz="1500" kern="1200" dirty="0">
              <a:solidFill>
                <a:schemeClr val="bg1"/>
              </a:solidFill>
            </a:endParaRPr>
          </a:p>
        </p:txBody>
      </p:sp>
      <p:sp>
        <p:nvSpPr>
          <p:cNvPr id="19" name="Выноска: стрелка вверх 16">
            <a:extLst>
              <a:ext uri="{FF2B5EF4-FFF2-40B4-BE49-F238E27FC236}">
                <a16:creationId xmlns:a16="http://schemas.microsoft.com/office/drawing/2014/main" xmlns="" id="{5B0AFAEF-42AD-47C8-9B67-16166ACDF8E5}"/>
              </a:ext>
            </a:extLst>
          </p:cNvPr>
          <p:cNvSpPr txBox="1"/>
          <p:nvPr/>
        </p:nvSpPr>
        <p:spPr>
          <a:xfrm>
            <a:off x="251520" y="2011140"/>
            <a:ext cx="5112568" cy="424788"/>
          </a:xfrm>
          <a:prstGeom prst="rect">
            <a:avLst/>
          </a:prstGeom>
          <a:solidFill>
            <a:schemeClr val="accent4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rtlCol="0" anchor="ctr" anchorCtr="0">
            <a:noAutofit/>
          </a:bodyPr>
          <a:lstStyle/>
          <a:p>
            <a:pPr marL="0" lvl="0" indent="0" algn="ctr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500" kern="1200" dirty="0" smtClean="0">
                <a:solidFill>
                  <a:schemeClr val="bg1"/>
                </a:solidFill>
              </a:rPr>
              <a:t>Общая численность населения </a:t>
            </a:r>
            <a:r>
              <a:rPr lang="ru-RU" sz="1500" dirty="0" smtClean="0">
                <a:solidFill>
                  <a:schemeClr val="bg1"/>
                </a:solidFill>
              </a:rPr>
              <a:t>Бабушкинского</a:t>
            </a:r>
            <a:r>
              <a:rPr lang="ru-RU" sz="1500" kern="1200" dirty="0" smtClean="0">
                <a:solidFill>
                  <a:schemeClr val="bg1"/>
                </a:solidFill>
              </a:rPr>
              <a:t> района</a:t>
            </a:r>
            <a:endParaRPr lang="ru-RU" sz="1500" kern="12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5735234-AE1D-48C9-969D-8A3E7E72C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5</a:t>
            </a:fld>
            <a:endParaRPr lang="ru-RU" noProof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27D052D3-5943-4CCA-A968-24C63DF3001D}"/>
              </a:ext>
            </a:extLst>
          </p:cNvPr>
          <p:cNvSpPr/>
          <p:nvPr/>
        </p:nvSpPr>
        <p:spPr>
          <a:xfrm>
            <a:off x="5724128" y="1987815"/>
            <a:ext cx="2878959" cy="42506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500" dirty="0" smtClean="0"/>
              <a:t>87500 человек</a:t>
            </a:r>
            <a:endParaRPr lang="ru-RU" sz="1500" dirty="0"/>
          </a:p>
        </p:txBody>
      </p:sp>
      <p:sp>
        <p:nvSpPr>
          <p:cNvPr id="33" name="Выноска: стрелка вверх 12">
            <a:extLst>
              <a:ext uri="{FF2B5EF4-FFF2-40B4-BE49-F238E27FC236}">
                <a16:creationId xmlns:a16="http://schemas.microsoft.com/office/drawing/2014/main" xmlns="" id="{1DA29D9A-DD96-43EF-B182-868A71CA63FC}"/>
              </a:ext>
            </a:extLst>
          </p:cNvPr>
          <p:cNvSpPr txBox="1"/>
          <p:nvPr/>
        </p:nvSpPr>
        <p:spPr>
          <a:xfrm>
            <a:off x="5724128" y="2825907"/>
            <a:ext cx="2880320" cy="42478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rtlCol="0" anchor="ctr" anchorCtr="0">
            <a:noAutofit/>
          </a:bodyPr>
          <a:lstStyle/>
          <a:p>
            <a:pPr marL="0" lvl="0" indent="0" algn="ctr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500" kern="1200" dirty="0" smtClean="0"/>
              <a:t>31700 человек</a:t>
            </a:r>
            <a:endParaRPr lang="ru-RU" sz="1500" kern="1200" dirty="0"/>
          </a:p>
        </p:txBody>
      </p:sp>
      <p:sp>
        <p:nvSpPr>
          <p:cNvPr id="34" name="Выноска: стрелка вверх 14">
            <a:extLst>
              <a:ext uri="{FF2B5EF4-FFF2-40B4-BE49-F238E27FC236}">
                <a16:creationId xmlns:a16="http://schemas.microsoft.com/office/drawing/2014/main" xmlns="" id="{E8BE8ECF-AA6E-4DD3-ADD0-612F0B1E235D}"/>
              </a:ext>
            </a:extLst>
          </p:cNvPr>
          <p:cNvSpPr txBox="1"/>
          <p:nvPr/>
        </p:nvSpPr>
        <p:spPr>
          <a:xfrm>
            <a:off x="5703600" y="3661634"/>
            <a:ext cx="2900848" cy="424788"/>
          </a:xfrm>
          <a:prstGeom prst="rect">
            <a:avLst/>
          </a:prstGeom>
          <a:solidFill>
            <a:schemeClr val="accent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rtlCol="0" anchor="ctr" anchorCtr="0">
            <a:noAutofit/>
          </a:bodyPr>
          <a:lstStyle/>
          <a:p>
            <a:pPr marL="0" lvl="0" indent="0" algn="ctr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500" kern="1200" dirty="0" smtClean="0">
                <a:solidFill>
                  <a:schemeClr val="bg1"/>
                </a:solidFill>
              </a:rPr>
              <a:t>11700 человек</a:t>
            </a:r>
            <a:endParaRPr lang="ru-RU" sz="1500" kern="1200" dirty="0">
              <a:solidFill>
                <a:schemeClr val="bg1"/>
              </a:solidFill>
            </a:endParaRPr>
          </a:p>
        </p:txBody>
      </p:sp>
      <p:sp>
        <p:nvSpPr>
          <p:cNvPr id="35" name="Выноска: стрелка вверх 16">
            <a:extLst>
              <a:ext uri="{FF2B5EF4-FFF2-40B4-BE49-F238E27FC236}">
                <a16:creationId xmlns:a16="http://schemas.microsoft.com/office/drawing/2014/main" xmlns="" id="{5B0AFAEF-42AD-47C8-9B67-16166ACDF8E5}"/>
              </a:ext>
            </a:extLst>
          </p:cNvPr>
          <p:cNvSpPr txBox="1"/>
          <p:nvPr/>
        </p:nvSpPr>
        <p:spPr>
          <a:xfrm>
            <a:off x="5684200" y="4458425"/>
            <a:ext cx="2920247" cy="424788"/>
          </a:xfrm>
          <a:prstGeom prst="rect">
            <a:avLst/>
          </a:prstGeom>
          <a:solidFill>
            <a:schemeClr val="accent4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rtlCol="0" anchor="ctr" anchorCtr="0">
            <a:noAutofit/>
          </a:bodyPr>
          <a:lstStyle/>
          <a:p>
            <a:pPr marL="0" lvl="0" indent="0" algn="ctr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500" kern="1200" dirty="0" smtClean="0">
                <a:solidFill>
                  <a:schemeClr val="bg1"/>
                </a:solidFill>
              </a:rPr>
              <a:t>21700 человек</a:t>
            </a:r>
            <a:endParaRPr lang="ru-RU" sz="1500" kern="12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664" y="173195"/>
            <a:ext cx="1255885" cy="1676545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7D052D3-5943-4CCA-A968-24C63DF3001D}"/>
              </a:ext>
            </a:extLst>
          </p:cNvPr>
          <p:cNvSpPr/>
          <p:nvPr/>
        </p:nvSpPr>
        <p:spPr>
          <a:xfrm>
            <a:off x="1262779" y="5373216"/>
            <a:ext cx="7343454" cy="8640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500" dirty="0" smtClean="0"/>
              <a:t>Государственное задание на 2021 год:</a:t>
            </a:r>
          </a:p>
          <a:p>
            <a:pPr algn="ctr"/>
            <a:r>
              <a:rPr lang="ru-RU" sz="1500" dirty="0" smtClean="0"/>
              <a:t>Досуговое направление – 285 </a:t>
            </a:r>
            <a:r>
              <a:rPr lang="ru-RU" sz="1500" dirty="0" smtClean="0"/>
              <a:t>человек в кружках</a:t>
            </a:r>
            <a:r>
              <a:rPr lang="ru-RU" sz="1500" dirty="0" smtClean="0"/>
              <a:t>, 51 мероприятие</a:t>
            </a:r>
            <a:endParaRPr lang="ru-RU" sz="1500" dirty="0" smtClean="0"/>
          </a:p>
          <a:p>
            <a:pPr algn="ctr"/>
            <a:r>
              <a:rPr lang="ru-RU" sz="1500" dirty="0" smtClean="0"/>
              <a:t>Спортивное направление – 509 </a:t>
            </a:r>
            <a:r>
              <a:rPr lang="ru-RU" sz="1500" dirty="0" smtClean="0"/>
              <a:t>человек в секциях, 89 мероприятий</a:t>
            </a:r>
            <a:endParaRPr lang="en-US" sz="1500" dirty="0" smtClean="0"/>
          </a:p>
          <a:p>
            <a:pPr algn="ctr"/>
            <a:r>
              <a:rPr lang="ru-RU" sz="1500" dirty="0" smtClean="0"/>
              <a:t> 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344" y="384048"/>
            <a:ext cx="5041760" cy="1316760"/>
          </a:xfrm>
        </p:spPr>
        <p:txBody>
          <a:bodyPr/>
          <a:lstStyle/>
          <a:p>
            <a:pPr algn="ctr"/>
            <a:r>
              <a:rPr lang="ru-RU" sz="2800" dirty="0" smtClean="0"/>
              <a:t>Взаимодействие с организациями Бабушкинского района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6</a:t>
            </a:fld>
            <a:endParaRPr lang="ru-RU" noProof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173195"/>
            <a:ext cx="1255885" cy="1676545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92113245"/>
              </p:ext>
            </p:extLst>
          </p:nvPr>
        </p:nvGraphicFramePr>
        <p:xfrm>
          <a:off x="971600" y="22048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500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ПРОБЛЕМАТИКА</a:t>
            </a:r>
            <a:endParaRPr lang="ru-RU" dirty="0"/>
          </a:p>
        </p:txBody>
      </p:sp>
      <p:sp>
        <p:nvSpPr>
          <p:cNvPr id="3" name="Прямоугольник 2"/>
          <p:cNvSpPr>
            <a:spLocks noGrp="1"/>
          </p:cNvSpPr>
          <p:nvPr>
            <p:ph idx="1"/>
          </p:nvPr>
        </p:nvSpPr>
        <p:spPr>
          <a:xfrm>
            <a:off x="4625340" y="1988841"/>
            <a:ext cx="3810000" cy="2924450"/>
          </a:xfrm>
        </p:spPr>
        <p:txBody>
          <a:bodyPr rtlCol="0">
            <a:normAutofit fontScale="77500" lnSpcReduction="20000"/>
          </a:bodyPr>
          <a:lstStyle/>
          <a:p>
            <a:pPr marL="285750" lvl="0" indent="-285750" defTabSz="685766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000" dirty="0">
                <a:solidFill>
                  <a:schemeClr val="bg1"/>
                </a:solidFill>
                <a:latin typeface="Calibri" panose="020F0502020204030204"/>
              </a:rPr>
              <a:t>Отсутствие </a:t>
            </a:r>
            <a:r>
              <a:rPr lang="ru-RU" sz="2000" dirty="0" smtClean="0">
                <a:solidFill>
                  <a:schemeClr val="bg1"/>
                </a:solidFill>
                <a:latin typeface="Calibri" panose="020F0502020204030204"/>
              </a:rPr>
              <a:t>помещений, необходимых для выполнения существующего ГЗ;</a:t>
            </a:r>
          </a:p>
          <a:p>
            <a:pPr marL="0" lvl="0" indent="0" defTabSz="685766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2000" dirty="0" smtClean="0">
              <a:solidFill>
                <a:schemeClr val="bg1"/>
              </a:solidFill>
              <a:latin typeface="Calibri" panose="020F0502020204030204"/>
            </a:endParaRPr>
          </a:p>
          <a:p>
            <a:pPr marL="285750" lvl="0" indent="-285750" defTabSz="685766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000" dirty="0" smtClean="0">
                <a:solidFill>
                  <a:schemeClr val="bg1"/>
                </a:solidFill>
                <a:latin typeface="Calibri" panose="020F0502020204030204"/>
              </a:rPr>
              <a:t>Необходимость ремонта во всех имеющихся помещениях учреждения и отказ от самого большого по площади помещения в подвале – ул. Летчика Бабушкина,12</a:t>
            </a:r>
          </a:p>
          <a:p>
            <a:pPr marL="0" lvl="0" indent="0" defTabSz="685766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2000" dirty="0" smtClean="0">
              <a:solidFill>
                <a:schemeClr val="bg1"/>
              </a:solidFill>
              <a:latin typeface="Calibri" panose="020F0502020204030204"/>
            </a:endParaRPr>
          </a:p>
          <a:p>
            <a:pPr marL="285750" lvl="0" indent="-285750" defTabSz="685766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000" dirty="0" smtClean="0">
                <a:solidFill>
                  <a:schemeClr val="bg1"/>
                </a:solidFill>
                <a:latin typeface="Calibri" panose="020F0502020204030204"/>
              </a:rPr>
              <a:t>Недостаточная работа по рекламированию своей деятельности в медиа пространстве, нерегулярная работа с сайтом учреждения;</a:t>
            </a:r>
            <a:r>
              <a:rPr lang="ru-RU" sz="2000" dirty="0" smtClean="0">
                <a:solidFill>
                  <a:srgbClr val="3D4149">
                    <a:lumMod val="60000"/>
                    <a:lumOff val="40000"/>
                  </a:srgbClr>
                </a:solidFill>
                <a:latin typeface="Calibri" panose="020F0502020204030204"/>
              </a:rPr>
              <a:t> </a:t>
            </a:r>
          </a:p>
          <a:p>
            <a:pPr marL="285750" lvl="0" indent="-285750" defTabSz="685766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ru-RU" sz="2000" dirty="0">
              <a:solidFill>
                <a:srgbClr val="3D4149">
                  <a:lumMod val="60000"/>
                  <a:lumOff val="40000"/>
                </a:srgbClr>
              </a:solidFill>
              <a:latin typeface="Calibri" panose="020F0502020204030204"/>
            </a:endParaRPr>
          </a:p>
          <a:p>
            <a:pPr marL="285750" lvl="0" indent="-285750" defTabSz="685766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ru-RU" sz="1350" dirty="0" smtClean="0">
              <a:solidFill>
                <a:schemeClr val="bg1"/>
              </a:solidFill>
              <a:latin typeface="Calibri" panose="020F0502020204030204"/>
            </a:endParaRPr>
          </a:p>
          <a:p>
            <a:pPr marL="285750" lvl="0" indent="-285750" defTabSz="685766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1350" dirty="0">
              <a:solidFill>
                <a:schemeClr val="bg1"/>
              </a:solidFill>
              <a:latin typeface="Calibri" panose="020F0502020204030204"/>
            </a:endParaRPr>
          </a:p>
          <a:p>
            <a:pPr marL="285750" lvl="0" indent="-285750" defTabSz="685766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1350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2334DF1-D929-4181-86BF-E2E3C8F1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7</a:t>
            </a:fld>
            <a:endParaRPr lang="ru-RU" noProof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4" y="1865290"/>
            <a:ext cx="3857625" cy="304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173195"/>
            <a:ext cx="1255885" cy="1676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Grp="1"/>
          </p:cNvSpPr>
          <p:nvPr>
            <p:ph idx="1"/>
          </p:nvPr>
        </p:nvSpPr>
        <p:spPr>
          <a:xfrm>
            <a:off x="441973" y="2924944"/>
            <a:ext cx="8229600" cy="3124200"/>
          </a:xfrm>
        </p:spPr>
        <p:txBody>
          <a:bodyPr rtlCol="0">
            <a:normAutofit lnSpcReduction="10000"/>
          </a:bodyPr>
          <a:lstStyle/>
          <a:p>
            <a:pPr lvl="1"/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Активный поиск новых кадров, «</a:t>
            </a:r>
            <a:r>
              <a:rPr lang="ru-RU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топовых</a:t>
            </a:r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руководителей направлений, отвечающих социальному заказу жителей района;</a:t>
            </a:r>
          </a:p>
          <a:p>
            <a:pPr lvl="1"/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квалификации уже работающих педагогов (не менее 15 </a:t>
            </a:r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%);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творческих макетов и проектов обустройства локальных зон </a:t>
            </a:r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помещений силами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руководителей кружков творческих </a:t>
            </a:r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направлений;</a:t>
            </a:r>
          </a:p>
          <a:p>
            <a:pPr lvl="1"/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уникальной студии </a:t>
            </a:r>
            <a:r>
              <a:rPr lang="ru-RU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фитодизайна</a:t>
            </a:r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флористики;</a:t>
            </a:r>
          </a:p>
          <a:p>
            <a:pPr lvl="1"/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современной информационно-рекламной продукции и </a:t>
            </a:r>
            <a:r>
              <a:rPr lang="ru-RU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брендирование</a:t>
            </a:r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учреждения в рамках единой окружной концепции;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ru-RU" sz="16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A25D439-2D59-45F8-B81D-DBFF7A313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8</a:t>
            </a:fld>
            <a:endParaRPr lang="ru-RU" noProof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73195"/>
            <a:ext cx="3383573" cy="25422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132563"/>
            <a:ext cx="1255885" cy="1676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E0CA2C7-6F5C-465D-997C-17365B8F17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9</a:t>
            </a:fld>
            <a:endParaRPr lang="ru-RU" noProof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177552"/>
            <a:ext cx="1255885" cy="1676545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662308465"/>
              </p:ext>
            </p:extLst>
          </p:nvPr>
        </p:nvGraphicFramePr>
        <p:xfrm>
          <a:off x="323528" y="1700808"/>
          <a:ext cx="8111812" cy="5035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Прямоугольник 1"/>
          <p:cNvSpPr>
            <a:spLocks noGrp="1"/>
          </p:cNvSpPr>
          <p:nvPr>
            <p:ph type="title"/>
          </p:nvPr>
        </p:nvSpPr>
        <p:spPr>
          <a:xfrm>
            <a:off x="5142" y="0"/>
            <a:ext cx="5194920" cy="1557623"/>
          </a:xfrm>
        </p:spPr>
        <p:txBody>
          <a:bodyPr rtlCol="0"/>
          <a:lstStyle/>
          <a:p>
            <a:pPr algn="ctr" rtl="0"/>
            <a:r>
              <a:rPr lang="ru-RU" dirty="0" smtClean="0"/>
              <a:t>НАПРАВЛЕНИЯ РАЗВИТИЯ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Custom 48">
      <a:dk1>
        <a:sysClr val="windowText" lastClr="000000"/>
      </a:dk1>
      <a:lt1>
        <a:sysClr val="window" lastClr="FFFFFF"/>
      </a:lt1>
      <a:dk2>
        <a:srgbClr val="262626"/>
      </a:dk2>
      <a:lt2>
        <a:srgbClr val="F2F2F2"/>
      </a:lt2>
      <a:accent1>
        <a:srgbClr val="C94C25"/>
      </a:accent1>
      <a:accent2>
        <a:srgbClr val="EA8640"/>
      </a:accent2>
      <a:accent3>
        <a:srgbClr val="99D9E7"/>
      </a:accent3>
      <a:accent4>
        <a:srgbClr val="FAB17B"/>
      </a:accent4>
      <a:accent5>
        <a:srgbClr val="21B8B3"/>
      </a:accent5>
      <a:accent6>
        <a:srgbClr val="F3786E"/>
      </a:accent6>
      <a:hlink>
        <a:srgbClr val="646567"/>
      </a:hlink>
      <a:folHlink>
        <a:srgbClr val="646567"/>
      </a:folHlink>
    </a:clrScheme>
    <a:fontScheme name="Custom 27">
      <a:majorFont>
        <a:latin typeface="Segoe UI"/>
        <a:ea typeface=""/>
        <a:cs typeface=""/>
      </a:majorFont>
      <a:minorFont>
        <a:latin typeface="Arial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30000"/>
              </a:schemeClr>
              <a:schemeClr val="phClr">
                <a:tint val="70000"/>
                <a:satMod val="1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30677683_TF10167107" id="{A64529CA-8215-4B34-B060-905C53EEF921}" vid="{D02D098C-5659-410C-AC74-1FD1ADFA208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Отчет о состоянии проекта</Template>
  <TotalTime>1098</TotalTime>
  <Words>517</Words>
  <Application>Microsoft Office PowerPoint</Application>
  <PresentationFormat>Экран (4:3)</PresentationFormat>
  <Paragraphs>103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Яркая</vt:lpstr>
      <vt:lpstr> Отчет за 2021 год ГБУ «СДЦ «Брэк»</vt:lpstr>
      <vt:lpstr>Инфраструтура ГБУ «СДЦ «Брэк»</vt:lpstr>
      <vt:lpstr>Направления</vt:lpstr>
      <vt:lpstr> Показатели за 2021 год</vt:lpstr>
      <vt:lpstr>Целевая аудитория Показатели ГЗ на 2021 год</vt:lpstr>
      <vt:lpstr>Взаимодействие с организациями Бабушкинского района</vt:lpstr>
      <vt:lpstr>ПРОБЛЕМАТИКА</vt:lpstr>
      <vt:lpstr>Презентация PowerPoint</vt:lpstr>
      <vt:lpstr>НАПРАВЛЕНИЯ РАЗВИТИЯ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развития ГБУ «СДЦ «Брэк»</dc:title>
  <dc:creator>1</dc:creator>
  <cp:lastModifiedBy>Пользователь Windows</cp:lastModifiedBy>
  <cp:revision>73</cp:revision>
  <dcterms:created xsi:type="dcterms:W3CDTF">2022-03-23T05:40:50Z</dcterms:created>
  <dcterms:modified xsi:type="dcterms:W3CDTF">2022-04-15T10:16:51Z</dcterms:modified>
</cp:coreProperties>
</file>